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57" r:id="rId5"/>
    <p:sldId id="258" r:id="rId6"/>
    <p:sldId id="259" r:id="rId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86" d="100"/>
          <a:sy n="86" d="100"/>
        </p:scale>
        <p:origin x="46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A235F9E-7F22-46ED-A69C-0DF20990157C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A33367-C7DD-4070-8A8A-4A94FB71E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859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397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20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117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003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106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677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559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695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345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127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73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Select="1"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25" y="5796743"/>
            <a:ext cx="1810669" cy="1030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593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009C-7AA3-37DB-040E-968055488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Focus groups basic rules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63D5DD-26DD-5928-2D02-F7A6D635A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 will be asking questions and there are no right or wrong answers.</a:t>
            </a: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Be respectful of other's people comments. </a:t>
            </a: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Only one person speaks at a time, and we’d like everyone to get a turn.  </a:t>
            </a: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Time is limited. </a:t>
            </a: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Please keep your camera on.  </a:t>
            </a: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Please keep what everyone says here private.  </a:t>
            </a: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Don’t identify your residents by name.  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F6C66C-D945-F6F5-29F1-E0261FC92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918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44708-AC32-0F60-23E7-BA138B5C1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QR code - Wikipedia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46511D-7A13-05F9-FD8D-93F5F8A6A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3037CF-257D-1231-6040-739B912B7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2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EC20FA4-8BA4-5D8A-958C-A91824DB59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2546350"/>
            <a:ext cx="1752600" cy="176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13894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A2EDD-D3A4-0E6C-B5F0-CE2D4DE2E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email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6FA8BAA-B00B-B401-93C1-AE11BBF10C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35992" y="1825625"/>
            <a:ext cx="4120016" cy="4351338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0AB330-53FA-BC0C-5B81-04DF53EE1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7924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 Standard Template Document Labeling Version 11-25-2019" id="{2B29FCDE-9991-402A-BF7C-68A845CABF27}" vid="{4C5D4FD4-241C-44A8-88F4-A8E870F593C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FE28DCF60A55469A767A693C98DF30" ma:contentTypeVersion="11" ma:contentTypeDescription="Create a new document." ma:contentTypeScope="" ma:versionID="fd15eec54e9a16b88682b5772339e0fc">
  <xsd:schema xmlns:xsd="http://www.w3.org/2001/XMLSchema" xmlns:xs="http://www.w3.org/2001/XMLSchema" xmlns:p="http://schemas.microsoft.com/office/2006/metadata/properties" xmlns:ns3="caecc2cd-c125-47bb-b7d8-61f5602bf9df" xmlns:ns4="f42af4b1-c551-450a-9f89-76df0847d194" targetNamespace="http://schemas.microsoft.com/office/2006/metadata/properties" ma:root="true" ma:fieldsID="b9f4a88b264629eea6c93697b8a79db7" ns3:_="" ns4:_="">
    <xsd:import namespace="caecc2cd-c125-47bb-b7d8-61f5602bf9df"/>
    <xsd:import namespace="f42af4b1-c551-450a-9f89-76df0847d194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ecc2cd-c125-47bb-b7d8-61f5602bf9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2af4b1-c551-450a-9f89-76df0847d19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D92B14D-EDFD-4FDD-92C0-0DF7EDA55E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aecc2cd-c125-47bb-b7d8-61f5602bf9df"/>
    <ds:schemaRef ds:uri="f42af4b1-c551-450a-9f89-76df0847d19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AABB135-AD88-424B-A70F-93719B4573D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29D7FDE-784D-4DEC-B49C-6F84CF51374D}">
  <ds:schemaRefs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elements/1.1/"/>
    <ds:schemaRef ds:uri="f42af4b1-c551-450a-9f89-76df0847d194"/>
    <ds:schemaRef ds:uri="http://schemas.microsoft.com/office/2006/metadata/properties"/>
    <ds:schemaRef ds:uri="http://schemas.openxmlformats.org/package/2006/metadata/core-properties"/>
    <ds:schemaRef ds:uri="caecc2cd-c125-47bb-b7d8-61f5602bf9df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 Standard Template Document Labeling Version 11-25-2019</Template>
  <TotalTime>15</TotalTime>
  <Words>77</Words>
  <Application>Microsoft Office PowerPoint</Application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Symbol</vt:lpstr>
      <vt:lpstr>Office Theme</vt:lpstr>
      <vt:lpstr>Focus groups basic rules</vt:lpstr>
      <vt:lpstr>Example QR code - Wikipedia</vt:lpstr>
      <vt:lpstr>Example email</vt:lpstr>
    </vt:vector>
  </TitlesOfParts>
  <Company>U.S. Census Bureau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Focus groups basic rules</dc:title>
  <dc:creator>Elizabeth May Nichols (CENSUS/CBSM FED)</dc:creator>
  <cp:lastModifiedBy>Jasmine Luck (CENSUS/CBSM FED)</cp:lastModifiedBy>
  <cp:revision>2</cp:revision>
  <dcterms:created xsi:type="dcterms:W3CDTF">2023-04-12T14:06:37Z</dcterms:created>
  <dcterms:modified xsi:type="dcterms:W3CDTF">2023-05-31T19:40:54Z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0x01010019FE28DCF60A55469A767A693C98DF30</vt:lpwstr>
  </property>
</Properties>
</file>