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65" r:id="rId7"/>
    <p:sldId id="266" r:id="rId8"/>
    <p:sldId id="267" r:id="rId9"/>
    <p:sldId id="268" r:id="rId10"/>
    <p:sldId id="259" r:id="rId11"/>
    <p:sldId id="260" r:id="rId12"/>
    <p:sldId id="261" r:id="rId13"/>
    <p:sldId id="262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1280-CFB8-D6F0-FD3C-1C4B9A349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FA738-C4A7-7D11-7B16-878A01430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EA6F-5A4A-40F4-1960-E8AF1075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DAC8D-A144-99AC-F031-2CEBB5F9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6C4B5-BA6F-D8AA-E96E-F1EAF89D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5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A7E3-0C59-B4BF-72AE-896A1585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37267-738D-8D53-44B6-E78607AB8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E1B52-4C98-2273-D989-92573F39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7E4E9-5BBB-84F7-CA65-02705D3C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984B0-7641-4B1D-BAF9-A0D0C003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C21BA-176F-F45C-11A5-0BF5048A2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43D38-FD7A-410E-690B-A91227E3F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AA24-430F-1E18-1986-17D0DA8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85E8A-FB47-D7DE-743E-CC92FC3A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C1F75-C41E-BF81-29A2-E5552F85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A3A-69E6-15B1-EC6C-66EBC846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D990-5C22-489F-D22D-44C424CE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6438-1825-5013-7795-B4B94001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6DC3-6C74-ECE7-C18B-0925855D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DEB1-FE1D-A410-66F9-EFBFFFF0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17B0-6E78-C8A6-7514-069F512C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A6F9C-A38B-2CF0-0741-35C8F9D96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BEBDA-CFD5-C72B-7A21-1A10B062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E1834-F7D2-1584-08B2-24789C45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D5AA-1245-206C-6824-0FC457E1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3982-EBF1-F7F6-48B9-3D6EBB41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BBBE-189B-EEE7-4233-74E1767BF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7C121-5460-0C13-1168-E0A4B5278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A970F-F0F8-3927-9E51-C3FCAA5C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589AA-D105-2D4F-841A-7EB649F8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06573-938D-A0DB-32FF-38C0DD74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2FB2-65E9-1885-E2A3-0E51D3E8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80296-96BB-E709-3F5A-764090A2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96291-8239-11F7-A007-B1811127C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82A9A-05E6-8380-92B3-804037CA5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C35C1-59D2-F005-50E2-1068E7917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421B4-593A-960C-0A3D-8BDF2564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97B36-CB7C-6C13-ACF4-A98C22C2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5900B-7E77-9CC7-7CF0-EBA61663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0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85E0-66EC-2908-7CE3-50EFE508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0D5F1-A2DC-BA01-D6CC-7A775347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387BA-1D8C-BF7F-96A9-88874156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551FA-0E2A-5AE7-92B7-AC89CF60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1190F-E28D-779D-B2AC-E17A5E93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CB4ED-D061-F4C1-6EAC-ADF552B5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6DBFD-04B7-F5A7-D0F8-41F4D3EC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9423-BA24-79FA-1A39-F676D760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ADC0-87B8-9E44-5788-65D6A414A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CDEA3-76EC-DE99-8917-6E0C4B297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3BB33-4635-C182-73ED-52450F6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94634-C0F5-F0D1-9D4D-807342A8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13256-1DA6-E8C5-661E-09E053BA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9BC-3C16-37CE-6AE2-CFA6FB8B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4DC91-86A0-F3A9-E659-8F1759053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9A7FD-E101-D3BC-DD7B-E3F6BDD5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DC988-3E7F-336F-2618-D60119B6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D5C28-21A3-C4E2-77D9-041AE13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F596C-4438-4DC8-FC1F-F94C9F47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C7C4D-7759-2D3A-6C80-BA661BCB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30284-335F-BAC6-1B8F-EB01D715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17B03-ED20-FCE0-7349-C13C215ED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7B1-EC89-4FF0-94B9-F23E0704497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CB1A-2557-1A70-C3FC-280C74BD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2732F-7FC6-FE3F-5BD2-E0F61149B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F9C1-1D25-46D3-8C08-99A5CF40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516EF-1B35-7354-CAE0-54B476427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31" y="590404"/>
            <a:ext cx="5607338" cy="56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5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05258-CA8A-7C01-83BF-B4552696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80" y="606280"/>
            <a:ext cx="5620039" cy="56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3BB78-BED7-A951-7AFE-295D3DB51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382" y="580878"/>
            <a:ext cx="5569236" cy="56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30782-319D-64DD-351C-9FC248549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31" y="1044452"/>
            <a:ext cx="5607338" cy="47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D0C6C-617F-A0AB-4362-9E93B3CE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46" y="596754"/>
            <a:ext cx="5969307" cy="56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642E9-94BD-156A-3750-4350C267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54" y="558652"/>
            <a:ext cx="5664491" cy="57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0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AC243-5D27-D69F-B6A1-1AA4DF10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856" y="609455"/>
            <a:ext cx="5588287" cy="56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83565-93C5-3033-1DCE-6117E59A0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353" y="568178"/>
            <a:ext cx="5715294" cy="57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9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0EC96-B1D2-342F-F55A-05E28B208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805" y="571353"/>
            <a:ext cx="5626389" cy="57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E83A0-F251-0063-6111-1AB15A61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07" y="606280"/>
            <a:ext cx="5550185" cy="56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364B0-8D91-8858-FA85-E801839D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098" y="580878"/>
            <a:ext cx="5905804" cy="56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AD25B-1564-51D5-4041-5038DF8B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31" y="577703"/>
            <a:ext cx="5607338" cy="57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7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50C06844BAC4691B6A9152DC68C07" ma:contentTypeVersion="26" ma:contentTypeDescription="Create a new document." ma:contentTypeScope="" ma:versionID="300bee06e5c30fe76f7924dbc97f2589">
  <xsd:schema xmlns:xsd="http://www.w3.org/2001/XMLSchema" xmlns:xs="http://www.w3.org/2001/XMLSchema" xmlns:p="http://schemas.microsoft.com/office/2006/metadata/properties" xmlns:ns2="b2d3c2b8-49a3-4566-9070-967cadf45e2b" xmlns:ns3="74fdaf3b-1bf4-4295-9cb9-1f4ddb360bba" xmlns:ns4="66810af5-81b7-4a54-9be9-ba2a8ed138ad" targetNamespace="http://schemas.microsoft.com/office/2006/metadata/properties" ma:root="true" ma:fieldsID="a26d27a00aac67223b63deefd1d8c3a2" ns2:_="" ns3:_="" ns4:_="">
    <xsd:import namespace="b2d3c2b8-49a3-4566-9070-967cadf45e2b"/>
    <xsd:import namespace="74fdaf3b-1bf4-4295-9cb9-1f4ddb360bba"/>
    <xsd:import namespace="66810af5-81b7-4a54-9be9-ba2a8ed13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3c2b8-49a3-4566-9070-967cadf45e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59d6a30-35d4-4125-9895-745589be72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daf3b-1bf4-4295-9cb9-1f4ddb360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10af5-81b7-4a54-9be9-ba2a8ed138a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e24c4bd-cfa9-45c7-aa5e-ff788f3178d9}" ma:internalName="TaxCatchAll" ma:showField="CatchAllData" ma:web="74fdaf3b-1bf4-4295-9cb9-1f4ddb360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b2d3c2b8-49a3-4566-9070-967cadf45e2b" xsi:nil="true"/>
    <TaxCatchAll xmlns="66810af5-81b7-4a54-9be9-ba2a8ed138ad" xsi:nil="true"/>
    <lcf76f155ced4ddcb4097134ff3c332f xmlns="b2d3c2b8-49a3-4566-9070-967cadf45e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A13C8D-5637-457E-8F47-5C2D517255CA}">
  <ds:schemaRefs>
    <ds:schemaRef ds:uri="66810af5-81b7-4a54-9be9-ba2a8ed138ad"/>
    <ds:schemaRef ds:uri="74fdaf3b-1bf4-4295-9cb9-1f4ddb360bba"/>
    <ds:schemaRef ds:uri="b2d3c2b8-49a3-4566-9070-967cadf45e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CD1223-49A5-4121-8906-1877C4E65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4DFD62-3A3B-4F8A-9E3C-572B9864753B}">
  <ds:schemaRefs>
    <ds:schemaRef ds:uri="66810af5-81b7-4a54-9be9-ba2a8ed138ad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4fdaf3b-1bf4-4295-9cb9-1f4ddb360bba"/>
    <ds:schemaRef ds:uri="b2d3c2b8-49a3-4566-9070-967cadf45e2b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Cullen, Aaron A.</dc:creator>
  <cp:lastModifiedBy>Cullen, Aaron A.</cp:lastModifiedBy>
  <cp:revision>3</cp:revision>
  <dcterms:created xsi:type="dcterms:W3CDTF">2025-06-25T20:24:13Z</dcterms:created>
  <dcterms:modified xsi:type="dcterms:W3CDTF">2025-07-31T16:59:17Z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0x010100D8E50C06844BAC4691B6A9152DC68C07</vt:lpwstr>
  </property>
  <property fmtid="{D5CDD505-2E9C-101B-9397-08002B2CF9AE}" pid="3" name="MediaServiceImageTags">
    <vt:lpwstr/>
  </property>
</Properties>
</file>