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sldIdLst>
    <p:sldId id="256" r:id="rId5"/>
    <p:sldId id="280" r:id="rId6"/>
    <p:sldId id="259" r:id="rId7"/>
    <p:sldId id="257" r:id="rId8"/>
    <p:sldId id="264" r:id="rId9"/>
    <p:sldId id="268" r:id="rId10"/>
    <p:sldId id="269" r:id="rId11"/>
    <p:sldId id="282" r:id="rId12"/>
    <p:sldId id="270" r:id="rId13"/>
    <p:sldId id="260" r:id="rId14"/>
    <p:sldId id="265" r:id="rId15"/>
    <p:sldId id="271" r:id="rId16"/>
    <p:sldId id="272" r:id="rId17"/>
    <p:sldId id="277" r:id="rId18"/>
    <p:sldId id="283" r:id="rId19"/>
    <p:sldId id="261" r:id="rId20"/>
    <p:sldId id="266" r:id="rId21"/>
    <p:sldId id="273" r:id="rId22"/>
    <p:sldId id="284" r:id="rId23"/>
    <p:sldId id="274" r:id="rId24"/>
    <p:sldId id="262" r:id="rId25"/>
    <p:sldId id="267" r:id="rId26"/>
    <p:sldId id="275" r:id="rId27"/>
    <p:sldId id="276" r:id="rId28"/>
    <p:sldId id="281" r:id="rId29"/>
    <p:sldId id="258" r:id="rId30"/>
    <p:sldId id="279" r:id="rId31"/>
    <p:sldId id="278" r:id="rId32"/>
    <p:sldId id="285" r:id="rId33"/>
    <p:sldId id="286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B168A9-5777-402B-9B60-6F74A8DED2A3}" v="16" dt="2025-09-05T02:35:22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194" autoAdjust="0"/>
  </p:normalViewPr>
  <p:slideViewPr>
    <p:cSldViewPr snapToGrid="0" snapToObjects="1">
      <p:cViewPr>
        <p:scale>
          <a:sx n="100" d="100"/>
          <a:sy n="100" d="100"/>
        </p:scale>
        <p:origin x="8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las, Gertrudes (GSFC-766.0)[CyPrESS]" userId="07ed829d-441a-4e7c-8be7-c98acc777e2e" providerId="ADAL" clId="{C2B168A9-5777-402B-9B60-6F74A8DED2A3}"/>
    <pc:docChg chg="undo custSel addSld delSld modSld">
      <pc:chgData name="Perlas, Gertrudes (GSFC-766.0)[CyPrESS]" userId="07ed829d-441a-4e7c-8be7-c98acc777e2e" providerId="ADAL" clId="{C2B168A9-5777-402B-9B60-6F74A8DED2A3}" dt="2025-09-05T03:38:52.390" v="298" actId="14100"/>
      <pc:docMkLst>
        <pc:docMk/>
      </pc:docMkLst>
      <pc:sldChg chg="addSp delSp modSp mod">
        <pc:chgData name="Perlas, Gertrudes (GSFC-766.0)[CyPrESS]" userId="07ed829d-441a-4e7c-8be7-c98acc777e2e" providerId="ADAL" clId="{C2B168A9-5777-402B-9B60-6F74A8DED2A3}" dt="2025-09-05T02:31:06.610" v="147" actId="14100"/>
        <pc:sldMkLst>
          <pc:docMk/>
          <pc:sldMk cId="1678394588" sldId="257"/>
        </pc:sldMkLst>
        <pc:spChg chg="add del mod">
          <ac:chgData name="Perlas, Gertrudes (GSFC-766.0)[CyPrESS]" userId="07ed829d-441a-4e7c-8be7-c98acc777e2e" providerId="ADAL" clId="{C2B168A9-5777-402B-9B60-6F74A8DED2A3}" dt="2025-09-05T02:23:07.572" v="98" actId="478"/>
          <ac:spMkLst>
            <pc:docMk/>
            <pc:sldMk cId="1678394588" sldId="257"/>
            <ac:spMk id="3" creationId="{69A992C0-0647-AD7E-28CD-A277A8D43674}"/>
          </ac:spMkLst>
        </pc:spChg>
        <pc:spChg chg="del mod">
          <ac:chgData name="Perlas, Gertrudes (GSFC-766.0)[CyPrESS]" userId="07ed829d-441a-4e7c-8be7-c98acc777e2e" providerId="ADAL" clId="{C2B168A9-5777-402B-9B60-6F74A8DED2A3}" dt="2025-09-05T02:23:50.755" v="108" actId="478"/>
          <ac:spMkLst>
            <pc:docMk/>
            <pc:sldMk cId="1678394588" sldId="257"/>
            <ac:spMk id="5" creationId="{00000000-0000-0000-0000-000000000000}"/>
          </ac:spMkLst>
        </pc:spChg>
        <pc:spChg chg="add del mod">
          <ac:chgData name="Perlas, Gertrudes (GSFC-766.0)[CyPrESS]" userId="07ed829d-441a-4e7c-8be7-c98acc777e2e" providerId="ADAL" clId="{C2B168A9-5777-402B-9B60-6F74A8DED2A3}" dt="2025-09-05T02:23:17.020" v="101" actId="478"/>
          <ac:spMkLst>
            <pc:docMk/>
            <pc:sldMk cId="1678394588" sldId="257"/>
            <ac:spMk id="8" creationId="{4C018B28-3EFD-D839-9892-59725CE5F4F6}"/>
          </ac:spMkLst>
        </pc:spChg>
        <pc:spChg chg="add del mod">
          <ac:chgData name="Perlas, Gertrudes (GSFC-766.0)[CyPrESS]" userId="07ed829d-441a-4e7c-8be7-c98acc777e2e" providerId="ADAL" clId="{C2B168A9-5777-402B-9B60-6F74A8DED2A3}" dt="2025-09-05T02:25:00.457" v="116" actId="11529"/>
          <ac:spMkLst>
            <pc:docMk/>
            <pc:sldMk cId="1678394588" sldId="257"/>
            <ac:spMk id="10" creationId="{C523F596-2514-7F79-2972-50701C312346}"/>
          </ac:spMkLst>
        </pc:spChg>
        <pc:spChg chg="add del mod">
          <ac:chgData name="Perlas, Gertrudes (GSFC-766.0)[CyPrESS]" userId="07ed829d-441a-4e7c-8be7-c98acc777e2e" providerId="ADAL" clId="{C2B168A9-5777-402B-9B60-6F74A8DED2A3}" dt="2025-09-05T02:25:52.563" v="118" actId="478"/>
          <ac:spMkLst>
            <pc:docMk/>
            <pc:sldMk cId="1678394588" sldId="257"/>
            <ac:spMk id="11" creationId="{5905E58D-00A3-04CF-8CA9-6E2C3D26BB82}"/>
          </ac:spMkLst>
        </pc:spChg>
        <pc:spChg chg="add mod">
          <ac:chgData name="Perlas, Gertrudes (GSFC-766.0)[CyPrESS]" userId="07ed829d-441a-4e7c-8be7-c98acc777e2e" providerId="ADAL" clId="{C2B168A9-5777-402B-9B60-6F74A8DED2A3}" dt="2025-09-05T02:31:06.610" v="147" actId="14100"/>
          <ac:spMkLst>
            <pc:docMk/>
            <pc:sldMk cId="1678394588" sldId="257"/>
            <ac:spMk id="18" creationId="{334585E0-7DD6-159A-E3E9-987BEED31E9A}"/>
          </ac:spMkLst>
        </pc:spChg>
        <pc:picChg chg="add del">
          <ac:chgData name="Perlas, Gertrudes (GSFC-766.0)[CyPrESS]" userId="07ed829d-441a-4e7c-8be7-c98acc777e2e" providerId="ADAL" clId="{C2B168A9-5777-402B-9B60-6F74A8DED2A3}" dt="2025-09-05T02:23:11.614" v="99" actId="478"/>
          <ac:picMkLst>
            <pc:docMk/>
            <pc:sldMk cId="1678394588" sldId="257"/>
            <ac:picMk id="4" creationId="{00000000-0000-0000-0000-000000000000}"/>
          </ac:picMkLst>
        </pc:picChg>
        <pc:picChg chg="add">
          <ac:chgData name="Perlas, Gertrudes (GSFC-766.0)[CyPrESS]" userId="07ed829d-441a-4e7c-8be7-c98acc777e2e" providerId="ADAL" clId="{C2B168A9-5777-402B-9B60-6F74A8DED2A3}" dt="2025-09-05T02:23:00.059" v="95"/>
          <ac:picMkLst>
            <pc:docMk/>
            <pc:sldMk cId="1678394588" sldId="257"/>
            <ac:picMk id="6" creationId="{24D82315-C60A-1F15-7E2E-4DA33CE79E82}"/>
          </ac:picMkLst>
        </pc:picChg>
        <pc:picChg chg="add mod">
          <ac:chgData name="Perlas, Gertrudes (GSFC-766.0)[CyPrESS]" userId="07ed829d-441a-4e7c-8be7-c98acc777e2e" providerId="ADAL" clId="{C2B168A9-5777-402B-9B60-6F74A8DED2A3}" dt="2025-09-05T02:27:57.554" v="126" actId="1076"/>
          <ac:picMkLst>
            <pc:docMk/>
            <pc:sldMk cId="1678394588" sldId="257"/>
            <ac:picMk id="9" creationId="{A19FA05D-0D5F-4FFC-5963-1C0DE5349233}"/>
          </ac:picMkLst>
        </pc:picChg>
        <pc:picChg chg="add">
          <ac:chgData name="Perlas, Gertrudes (GSFC-766.0)[CyPrESS]" userId="07ed829d-441a-4e7c-8be7-c98acc777e2e" providerId="ADAL" clId="{C2B168A9-5777-402B-9B60-6F74A8DED2A3}" dt="2025-09-05T02:30:29.130" v="143"/>
          <ac:picMkLst>
            <pc:docMk/>
            <pc:sldMk cId="1678394588" sldId="257"/>
            <ac:picMk id="16" creationId="{62E575B6-9364-1EE5-F6AA-2A17D7F0448A}"/>
          </ac:picMkLst>
        </pc:picChg>
        <pc:picChg chg="add mod">
          <ac:chgData name="Perlas, Gertrudes (GSFC-766.0)[CyPrESS]" userId="07ed829d-441a-4e7c-8be7-c98acc777e2e" providerId="ADAL" clId="{C2B168A9-5777-402B-9B60-6F74A8DED2A3}" dt="2025-09-05T02:30:33.354" v="144"/>
          <ac:picMkLst>
            <pc:docMk/>
            <pc:sldMk cId="1678394588" sldId="257"/>
            <ac:picMk id="17" creationId="{025E06CE-0306-9671-AE04-518A631631FE}"/>
          </ac:picMkLst>
        </pc:picChg>
        <pc:cxnChg chg="add del mod">
          <ac:chgData name="Perlas, Gertrudes (GSFC-766.0)[CyPrESS]" userId="07ed829d-441a-4e7c-8be7-c98acc777e2e" providerId="ADAL" clId="{C2B168A9-5777-402B-9B60-6F74A8DED2A3}" dt="2025-09-05T02:30:00.911" v="141" actId="478"/>
          <ac:cxnSpMkLst>
            <pc:docMk/>
            <pc:sldMk cId="1678394588" sldId="257"/>
            <ac:cxnSpMk id="13" creationId="{7FCC5994-6516-7F42-2E74-7A65B24C94F1}"/>
          </ac:cxnSpMkLst>
        </pc:cxnChg>
        <pc:cxnChg chg="add del mod">
          <ac:chgData name="Perlas, Gertrudes (GSFC-766.0)[CyPrESS]" userId="07ed829d-441a-4e7c-8be7-c98acc777e2e" providerId="ADAL" clId="{C2B168A9-5777-402B-9B60-6F74A8DED2A3}" dt="2025-09-05T02:30:04.006" v="142" actId="478"/>
          <ac:cxnSpMkLst>
            <pc:docMk/>
            <pc:sldMk cId="1678394588" sldId="257"/>
            <ac:cxnSpMk id="14" creationId="{3AF8A23D-FF7E-2337-E774-1331841A81D2}"/>
          </ac:cxnSpMkLst>
        </pc:cxnChg>
      </pc:sldChg>
      <pc:sldChg chg="addSp delSp modSp mod">
        <pc:chgData name="Perlas, Gertrudes (GSFC-766.0)[CyPrESS]" userId="07ed829d-441a-4e7c-8be7-c98acc777e2e" providerId="ADAL" clId="{C2B168A9-5777-402B-9B60-6F74A8DED2A3}" dt="2025-09-02T20:37:18.309" v="27" actId="14100"/>
        <pc:sldMkLst>
          <pc:docMk/>
          <pc:sldMk cId="984991195" sldId="258"/>
        </pc:sldMkLst>
        <pc:spChg chg="add del mod">
          <ac:chgData name="Perlas, Gertrudes (GSFC-766.0)[CyPrESS]" userId="07ed829d-441a-4e7c-8be7-c98acc777e2e" providerId="ADAL" clId="{C2B168A9-5777-402B-9B60-6F74A8DED2A3}" dt="2025-09-02T20:37:02.965" v="22" actId="22"/>
          <ac:spMkLst>
            <pc:docMk/>
            <pc:sldMk cId="984991195" sldId="258"/>
            <ac:spMk id="3" creationId="{6504C874-6BBF-716B-78FD-F041D84D290D}"/>
          </ac:spMkLst>
        </pc:spChg>
        <pc:picChg chg="del">
          <ac:chgData name="Perlas, Gertrudes (GSFC-766.0)[CyPrESS]" userId="07ed829d-441a-4e7c-8be7-c98acc777e2e" providerId="ADAL" clId="{C2B168A9-5777-402B-9B60-6F74A8DED2A3}" dt="2025-09-02T20:37:00.113" v="21" actId="478"/>
          <ac:picMkLst>
            <pc:docMk/>
            <pc:sldMk cId="984991195" sldId="258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C2B168A9-5777-402B-9B60-6F74A8DED2A3}" dt="2025-09-02T20:37:18.309" v="27" actId="14100"/>
          <ac:picMkLst>
            <pc:docMk/>
            <pc:sldMk cId="984991195" sldId="258"/>
            <ac:picMk id="6" creationId="{0202A32A-F6D6-249F-E8C2-7273EDA313DF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2:19:56.070" v="87" actId="1076"/>
        <pc:sldMkLst>
          <pc:docMk/>
          <pc:sldMk cId="978644938" sldId="259"/>
        </pc:sldMkLst>
        <pc:spChg chg="add del mod">
          <ac:chgData name="Perlas, Gertrudes (GSFC-766.0)[CyPrESS]" userId="07ed829d-441a-4e7c-8be7-c98acc777e2e" providerId="ADAL" clId="{C2B168A9-5777-402B-9B60-6F74A8DED2A3}" dt="2025-09-05T02:19:46.049" v="83" actId="22"/>
          <ac:spMkLst>
            <pc:docMk/>
            <pc:sldMk cId="978644938" sldId="259"/>
            <ac:spMk id="3" creationId="{0033BEEC-2B26-A0EA-A9E2-FEF5ED024EFA}"/>
          </ac:spMkLst>
        </pc:spChg>
        <pc:picChg chg="del">
          <ac:chgData name="Perlas, Gertrudes (GSFC-766.0)[CyPrESS]" userId="07ed829d-441a-4e7c-8be7-c98acc777e2e" providerId="ADAL" clId="{C2B168A9-5777-402B-9B60-6F74A8DED2A3}" dt="2025-09-05T02:19:41.157" v="82" actId="478"/>
          <ac:picMkLst>
            <pc:docMk/>
            <pc:sldMk cId="978644938" sldId="259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C2B168A9-5777-402B-9B60-6F74A8DED2A3}" dt="2025-09-05T02:19:56.070" v="87" actId="1076"/>
          <ac:picMkLst>
            <pc:docMk/>
            <pc:sldMk cId="978644938" sldId="259"/>
            <ac:picMk id="6" creationId="{C91A00E4-C672-066E-2D0B-50F82F0E2ED5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2:29:50.601" v="140" actId="1076"/>
        <pc:sldMkLst>
          <pc:docMk/>
          <pc:sldMk cId="2644971390" sldId="260"/>
        </pc:sldMkLst>
        <pc:spChg chg="add del mod">
          <ac:chgData name="Perlas, Gertrudes (GSFC-766.0)[CyPrESS]" userId="07ed829d-441a-4e7c-8be7-c98acc777e2e" providerId="ADAL" clId="{C2B168A9-5777-402B-9B60-6F74A8DED2A3}" dt="2025-09-05T02:28:19.549" v="129" actId="478"/>
          <ac:spMkLst>
            <pc:docMk/>
            <pc:sldMk cId="2644971390" sldId="260"/>
            <ac:spMk id="3" creationId="{11AC8BC0-0D5F-97EA-8E58-3267FC1D7C9D}"/>
          </ac:spMkLst>
        </pc:spChg>
        <pc:spChg chg="del">
          <ac:chgData name="Perlas, Gertrudes (GSFC-766.0)[CyPrESS]" userId="07ed829d-441a-4e7c-8be7-c98acc777e2e" providerId="ADAL" clId="{C2B168A9-5777-402B-9B60-6F74A8DED2A3}" dt="2025-09-05T02:28:21.832" v="130" actId="478"/>
          <ac:spMkLst>
            <pc:docMk/>
            <pc:sldMk cId="2644971390" sldId="260"/>
            <ac:spMk id="5" creationId="{00000000-0000-0000-0000-000000000000}"/>
          </ac:spMkLst>
        </pc:spChg>
        <pc:spChg chg="add mod">
          <ac:chgData name="Perlas, Gertrudes (GSFC-766.0)[CyPrESS]" userId="07ed829d-441a-4e7c-8be7-c98acc777e2e" providerId="ADAL" clId="{C2B168A9-5777-402B-9B60-6F74A8DED2A3}" dt="2025-09-05T02:29:50.601" v="140" actId="1076"/>
          <ac:spMkLst>
            <pc:docMk/>
            <pc:sldMk cId="2644971390" sldId="260"/>
            <ac:spMk id="8" creationId="{3248A14E-6436-8FC8-6C10-10FF1A4B9C14}"/>
          </ac:spMkLst>
        </pc:spChg>
        <pc:picChg chg="del">
          <ac:chgData name="Perlas, Gertrudes (GSFC-766.0)[CyPrESS]" userId="07ed829d-441a-4e7c-8be7-c98acc777e2e" providerId="ADAL" clId="{C2B168A9-5777-402B-9B60-6F74A8DED2A3}" dt="2025-09-05T02:28:10.332" v="127" actId="478"/>
          <ac:picMkLst>
            <pc:docMk/>
            <pc:sldMk cId="2644971390" sldId="260"/>
            <ac:picMk id="4" creationId="{00000000-0000-0000-0000-000000000000}"/>
          </ac:picMkLst>
        </pc:picChg>
        <pc:picChg chg="add del">
          <ac:chgData name="Perlas, Gertrudes (GSFC-766.0)[CyPrESS]" userId="07ed829d-441a-4e7c-8be7-c98acc777e2e" providerId="ADAL" clId="{C2B168A9-5777-402B-9B60-6F74A8DED2A3}" dt="2025-09-05T02:28:25.217" v="132" actId="478"/>
          <ac:picMkLst>
            <pc:docMk/>
            <pc:sldMk cId="2644971390" sldId="260"/>
            <ac:picMk id="6" creationId="{3ADE6795-16B5-F37E-102E-6843288419A0}"/>
          </ac:picMkLst>
        </pc:picChg>
        <pc:picChg chg="add">
          <ac:chgData name="Perlas, Gertrudes (GSFC-766.0)[CyPrESS]" userId="07ed829d-441a-4e7c-8be7-c98acc777e2e" providerId="ADAL" clId="{C2B168A9-5777-402B-9B60-6F74A8DED2A3}" dt="2025-09-05T02:28:39.606" v="133"/>
          <ac:picMkLst>
            <pc:docMk/>
            <pc:sldMk cId="2644971390" sldId="260"/>
            <ac:picMk id="7" creationId="{CF2BCCA7-F8BE-7FC8-D4D0-6532E1B68DFB}"/>
          </ac:picMkLst>
        </pc:picChg>
      </pc:sldChg>
      <pc:sldChg chg="addSp delSp modSp add del mod">
        <pc:chgData name="Perlas, Gertrudes (GSFC-766.0)[CyPrESS]" userId="07ed829d-441a-4e7c-8be7-c98acc777e2e" providerId="ADAL" clId="{C2B168A9-5777-402B-9B60-6F74A8DED2A3}" dt="2025-09-05T02:33:19.170" v="163" actId="14100"/>
        <pc:sldMkLst>
          <pc:docMk/>
          <pc:sldMk cId="2800109854" sldId="261"/>
        </pc:sldMkLst>
        <pc:spChg chg="add del mod">
          <ac:chgData name="Perlas, Gertrudes (GSFC-766.0)[CyPrESS]" userId="07ed829d-441a-4e7c-8be7-c98acc777e2e" providerId="ADAL" clId="{C2B168A9-5777-402B-9B60-6F74A8DED2A3}" dt="2025-09-05T02:32:15.351" v="151" actId="478"/>
          <ac:spMkLst>
            <pc:docMk/>
            <pc:sldMk cId="2800109854" sldId="261"/>
            <ac:spMk id="3" creationId="{1BABA12B-C6A7-FADA-421D-43A7256F205F}"/>
          </ac:spMkLst>
        </pc:spChg>
        <pc:spChg chg="del mod">
          <ac:chgData name="Perlas, Gertrudes (GSFC-766.0)[CyPrESS]" userId="07ed829d-441a-4e7c-8be7-c98acc777e2e" providerId="ADAL" clId="{C2B168A9-5777-402B-9B60-6F74A8DED2A3}" dt="2025-09-05T02:32:35.999" v="158" actId="478"/>
          <ac:spMkLst>
            <pc:docMk/>
            <pc:sldMk cId="2800109854" sldId="261"/>
            <ac:spMk id="5" creationId="{00000000-0000-0000-0000-000000000000}"/>
          </ac:spMkLst>
        </pc:spChg>
        <pc:spChg chg="add mod">
          <ac:chgData name="Perlas, Gertrudes (GSFC-766.0)[CyPrESS]" userId="07ed829d-441a-4e7c-8be7-c98acc777e2e" providerId="ADAL" clId="{C2B168A9-5777-402B-9B60-6F74A8DED2A3}" dt="2025-09-05T02:33:19.170" v="163" actId="14100"/>
          <ac:spMkLst>
            <pc:docMk/>
            <pc:sldMk cId="2800109854" sldId="261"/>
            <ac:spMk id="7" creationId="{6242A226-7C9F-4305-A07B-DC6D213F98FC}"/>
          </ac:spMkLst>
        </pc:spChg>
        <pc:picChg chg="del">
          <ac:chgData name="Perlas, Gertrudes (GSFC-766.0)[CyPrESS]" userId="07ed829d-441a-4e7c-8be7-c98acc777e2e" providerId="ADAL" clId="{C2B168A9-5777-402B-9B60-6F74A8DED2A3}" dt="2025-09-05T02:32:12.690" v="150" actId="478"/>
          <ac:picMkLst>
            <pc:docMk/>
            <pc:sldMk cId="2800109854" sldId="261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C2B168A9-5777-402B-9B60-6F74A8DED2A3}" dt="2025-09-05T02:32:33.500" v="157" actId="14100"/>
          <ac:picMkLst>
            <pc:docMk/>
            <pc:sldMk cId="2800109854" sldId="261"/>
            <ac:picMk id="6" creationId="{0FC769FF-1CB1-5FF2-7508-98AA7D3695EC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2:35:45.316" v="176" actId="14100"/>
        <pc:sldMkLst>
          <pc:docMk/>
          <pc:sldMk cId="1471165212" sldId="262"/>
        </pc:sldMkLst>
        <pc:spChg chg="add del mod">
          <ac:chgData name="Perlas, Gertrudes (GSFC-766.0)[CyPrESS]" userId="07ed829d-441a-4e7c-8be7-c98acc777e2e" providerId="ADAL" clId="{C2B168A9-5777-402B-9B60-6F74A8DED2A3}" dt="2025-09-05T02:34:16.127" v="166"/>
          <ac:spMkLst>
            <pc:docMk/>
            <pc:sldMk cId="1471165212" sldId="262"/>
            <ac:spMk id="3" creationId="{4071D012-E714-34BE-3457-2EB24BE1F38C}"/>
          </ac:spMkLst>
        </pc:spChg>
        <pc:spChg chg="del mod">
          <ac:chgData name="Perlas, Gertrudes (GSFC-766.0)[CyPrESS]" userId="07ed829d-441a-4e7c-8be7-c98acc777e2e" providerId="ADAL" clId="{C2B168A9-5777-402B-9B60-6F74A8DED2A3}" dt="2025-09-05T02:34:18.869" v="168" actId="478"/>
          <ac:spMkLst>
            <pc:docMk/>
            <pc:sldMk cId="1471165212" sldId="262"/>
            <ac:spMk id="6" creationId="{00000000-0000-0000-0000-000000000000}"/>
          </ac:spMkLst>
        </pc:spChg>
        <pc:picChg chg="del">
          <ac:chgData name="Perlas, Gertrudes (GSFC-766.0)[CyPrESS]" userId="07ed829d-441a-4e7c-8be7-c98acc777e2e" providerId="ADAL" clId="{C2B168A9-5777-402B-9B60-6F74A8DED2A3}" dt="2025-09-05T02:33:56.156" v="164" actId="478"/>
          <ac:picMkLst>
            <pc:docMk/>
            <pc:sldMk cId="1471165212" sldId="262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C2B168A9-5777-402B-9B60-6F74A8DED2A3}" dt="2025-09-05T02:34:23.582" v="170" actId="14100"/>
          <ac:picMkLst>
            <pc:docMk/>
            <pc:sldMk cId="1471165212" sldId="262"/>
            <ac:picMk id="5" creationId="{252710D9-7747-C839-2B58-83488ABE758F}"/>
          </ac:picMkLst>
        </pc:picChg>
        <pc:picChg chg="add mod">
          <ac:chgData name="Perlas, Gertrudes (GSFC-766.0)[CyPrESS]" userId="07ed829d-441a-4e7c-8be7-c98acc777e2e" providerId="ADAL" clId="{C2B168A9-5777-402B-9B60-6F74A8DED2A3}" dt="2025-09-05T02:35:45.316" v="176" actId="14100"/>
          <ac:picMkLst>
            <pc:docMk/>
            <pc:sldMk cId="1471165212" sldId="262"/>
            <ac:picMk id="7" creationId="{3633B0C5-BFF3-7190-D653-08213AEB231C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2:37:33.076" v="184" actId="1076"/>
        <pc:sldMkLst>
          <pc:docMk/>
          <pc:sldMk cId="2281794782" sldId="264"/>
        </pc:sldMkLst>
        <pc:spChg chg="add del mod">
          <ac:chgData name="Perlas, Gertrudes (GSFC-766.0)[CyPrESS]" userId="07ed829d-441a-4e7c-8be7-c98acc777e2e" providerId="ADAL" clId="{C2B168A9-5777-402B-9B60-6F74A8DED2A3}" dt="2025-09-02T20:31:52.175" v="1" actId="22"/>
          <ac:spMkLst>
            <pc:docMk/>
            <pc:sldMk cId="2281794782" sldId="264"/>
            <ac:spMk id="3" creationId="{48428D79-D6A1-9307-DA03-2EF70300F447}"/>
          </ac:spMkLst>
        </pc:spChg>
        <pc:picChg chg="del">
          <ac:chgData name="Perlas, Gertrudes (GSFC-766.0)[CyPrESS]" userId="07ed829d-441a-4e7c-8be7-c98acc777e2e" providerId="ADAL" clId="{C2B168A9-5777-402B-9B60-6F74A8DED2A3}" dt="2025-09-02T20:31:47.230" v="0" actId="478"/>
          <ac:picMkLst>
            <pc:docMk/>
            <pc:sldMk cId="2281794782" sldId="264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C2B168A9-5777-402B-9B60-6F74A8DED2A3}" dt="2025-09-05T02:37:33.076" v="184" actId="1076"/>
          <ac:picMkLst>
            <pc:docMk/>
            <pc:sldMk cId="2281794782" sldId="264"/>
            <ac:picMk id="6" creationId="{38178084-FE4A-0DE8-AD44-648819E9A471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2T20:34:43.231" v="11" actId="14100"/>
        <pc:sldMkLst>
          <pc:docMk/>
          <pc:sldMk cId="2281794782" sldId="265"/>
        </pc:sldMkLst>
        <pc:spChg chg="add del mod">
          <ac:chgData name="Perlas, Gertrudes (GSFC-766.0)[CyPrESS]" userId="07ed829d-441a-4e7c-8be7-c98acc777e2e" providerId="ADAL" clId="{C2B168A9-5777-402B-9B60-6F74A8DED2A3}" dt="2025-09-02T20:34:16.050" v="6" actId="22"/>
          <ac:spMkLst>
            <pc:docMk/>
            <pc:sldMk cId="2281794782" sldId="265"/>
            <ac:spMk id="3" creationId="{9FCEB15F-7F3C-9DAF-6E10-0B8A39654BB2}"/>
          </ac:spMkLst>
        </pc:spChg>
        <pc:picChg chg="del">
          <ac:chgData name="Perlas, Gertrudes (GSFC-766.0)[CyPrESS]" userId="07ed829d-441a-4e7c-8be7-c98acc777e2e" providerId="ADAL" clId="{C2B168A9-5777-402B-9B60-6F74A8DED2A3}" dt="2025-09-02T20:34:13.096" v="5" actId="478"/>
          <ac:picMkLst>
            <pc:docMk/>
            <pc:sldMk cId="2281794782" sldId="265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C2B168A9-5777-402B-9B60-6F74A8DED2A3}" dt="2025-09-02T20:34:43.231" v="11" actId="14100"/>
          <ac:picMkLst>
            <pc:docMk/>
            <pc:sldMk cId="2281794782" sldId="265"/>
            <ac:picMk id="6" creationId="{662D68EF-B4F0-9EBE-4FA6-E7CB2E8A036C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26:42.206" v="230" actId="14100"/>
        <pc:sldMkLst>
          <pc:docMk/>
          <pc:sldMk cId="2281794782" sldId="266"/>
        </pc:sldMkLst>
        <pc:spChg chg="add del mod">
          <ac:chgData name="Perlas, Gertrudes (GSFC-766.0)[CyPrESS]" userId="07ed829d-441a-4e7c-8be7-c98acc777e2e" providerId="ADAL" clId="{C2B168A9-5777-402B-9B60-6F74A8DED2A3}" dt="2025-09-02T20:35:48.480" v="13" actId="22"/>
          <ac:spMkLst>
            <pc:docMk/>
            <pc:sldMk cId="2281794782" sldId="266"/>
            <ac:spMk id="3" creationId="{A16710DE-6A37-FCD4-ABB5-8BD1D107247B}"/>
          </ac:spMkLst>
        </pc:spChg>
        <pc:picChg chg="del">
          <ac:chgData name="Perlas, Gertrudes (GSFC-766.0)[CyPrESS]" userId="07ed829d-441a-4e7c-8be7-c98acc777e2e" providerId="ADAL" clId="{C2B168A9-5777-402B-9B60-6F74A8DED2A3}" dt="2025-09-02T20:35:45.515" v="12" actId="478"/>
          <ac:picMkLst>
            <pc:docMk/>
            <pc:sldMk cId="2281794782" sldId="266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C2B168A9-5777-402B-9B60-6F74A8DED2A3}" dt="2025-09-05T03:26:42.206" v="230" actId="14100"/>
          <ac:picMkLst>
            <pc:docMk/>
            <pc:sldMk cId="2281794782" sldId="266"/>
            <ac:picMk id="6" creationId="{6E608DF1-D494-01EE-B26C-977BE85593BC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2T20:36:24.928" v="20" actId="14100"/>
        <pc:sldMkLst>
          <pc:docMk/>
          <pc:sldMk cId="2281794782" sldId="267"/>
        </pc:sldMkLst>
        <pc:spChg chg="add del mod">
          <ac:chgData name="Perlas, Gertrudes (GSFC-766.0)[CyPrESS]" userId="07ed829d-441a-4e7c-8be7-c98acc777e2e" providerId="ADAL" clId="{C2B168A9-5777-402B-9B60-6F74A8DED2A3}" dt="2025-09-02T20:36:15.261" v="17" actId="22"/>
          <ac:spMkLst>
            <pc:docMk/>
            <pc:sldMk cId="2281794782" sldId="267"/>
            <ac:spMk id="3" creationId="{37275AC8-EB92-221D-7EC9-16FCA9B17B32}"/>
          </ac:spMkLst>
        </pc:spChg>
        <pc:picChg chg="del">
          <ac:chgData name="Perlas, Gertrudes (GSFC-766.0)[CyPrESS]" userId="07ed829d-441a-4e7c-8be7-c98acc777e2e" providerId="ADAL" clId="{C2B168A9-5777-402B-9B60-6F74A8DED2A3}" dt="2025-09-02T20:36:12.407" v="16" actId="478"/>
          <ac:picMkLst>
            <pc:docMk/>
            <pc:sldMk cId="2281794782" sldId="267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C2B168A9-5777-402B-9B60-6F74A8DED2A3}" dt="2025-09-02T20:36:24.928" v="20" actId="14100"/>
          <ac:picMkLst>
            <pc:docMk/>
            <pc:sldMk cId="2281794782" sldId="267"/>
            <ac:picMk id="6" creationId="{FEDBDAA8-10B6-A596-6632-2F8AADDB76C8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18:47.856" v="188" actId="478"/>
        <pc:sldMkLst>
          <pc:docMk/>
          <pc:sldMk cId="1040232258" sldId="268"/>
        </pc:sldMkLst>
        <pc:spChg chg="add del mod">
          <ac:chgData name="Perlas, Gertrudes (GSFC-766.0)[CyPrESS]" userId="07ed829d-441a-4e7c-8be7-c98acc777e2e" providerId="ADAL" clId="{C2B168A9-5777-402B-9B60-6F74A8DED2A3}" dt="2025-09-05T03:18:47.856" v="188" actId="478"/>
          <ac:spMkLst>
            <pc:docMk/>
            <pc:sldMk cId="1040232258" sldId="268"/>
            <ac:spMk id="3" creationId="{A7B854AD-B1C8-28C4-CB1B-0517476F226E}"/>
          </ac:spMkLst>
        </pc:spChg>
        <pc:picChg chg="del">
          <ac:chgData name="Perlas, Gertrudes (GSFC-766.0)[CyPrESS]" userId="07ed829d-441a-4e7c-8be7-c98acc777e2e" providerId="ADAL" clId="{C2B168A9-5777-402B-9B60-6F74A8DED2A3}" dt="2025-09-05T03:18:42.986" v="186" actId="478"/>
          <ac:picMkLst>
            <pc:docMk/>
            <pc:sldMk cId="1040232258" sldId="268"/>
            <ac:picMk id="4" creationId="{00000000-0000-0000-0000-000000000000}"/>
          </ac:picMkLst>
        </pc:picChg>
        <pc:picChg chg="add">
          <ac:chgData name="Perlas, Gertrudes (GSFC-766.0)[CyPrESS]" userId="07ed829d-441a-4e7c-8be7-c98acc777e2e" providerId="ADAL" clId="{C2B168A9-5777-402B-9B60-6F74A8DED2A3}" dt="2025-09-05T03:18:44.583" v="187" actId="22"/>
          <ac:picMkLst>
            <pc:docMk/>
            <pc:sldMk cId="1040232258" sldId="268"/>
            <ac:picMk id="6" creationId="{07184117-3EAC-E575-FBB6-0BCD463C510C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19:33.035" v="192" actId="478"/>
        <pc:sldMkLst>
          <pc:docMk/>
          <pc:sldMk cId="3646226135" sldId="269"/>
        </pc:sldMkLst>
        <pc:spChg chg="add del mod">
          <ac:chgData name="Perlas, Gertrudes (GSFC-766.0)[CyPrESS]" userId="07ed829d-441a-4e7c-8be7-c98acc777e2e" providerId="ADAL" clId="{C2B168A9-5777-402B-9B60-6F74A8DED2A3}" dt="2025-09-05T03:19:33.035" v="192" actId="478"/>
          <ac:spMkLst>
            <pc:docMk/>
            <pc:sldMk cId="3646226135" sldId="269"/>
            <ac:spMk id="3" creationId="{DB049DEB-1F05-C3B6-A9B4-6F6498D20CA5}"/>
          </ac:spMkLst>
        </pc:spChg>
        <pc:picChg chg="del mod">
          <ac:chgData name="Perlas, Gertrudes (GSFC-766.0)[CyPrESS]" userId="07ed829d-441a-4e7c-8be7-c98acc777e2e" providerId="ADAL" clId="{C2B168A9-5777-402B-9B60-6F74A8DED2A3}" dt="2025-09-05T03:19:01.696" v="189" actId="478"/>
          <ac:picMkLst>
            <pc:docMk/>
            <pc:sldMk cId="3646226135" sldId="269"/>
            <ac:picMk id="4" creationId="{00000000-0000-0000-0000-000000000000}"/>
          </ac:picMkLst>
        </pc:picChg>
        <pc:picChg chg="add">
          <ac:chgData name="Perlas, Gertrudes (GSFC-766.0)[CyPrESS]" userId="07ed829d-441a-4e7c-8be7-c98acc777e2e" providerId="ADAL" clId="{C2B168A9-5777-402B-9B60-6F74A8DED2A3}" dt="2025-09-05T03:19:29.529" v="190" actId="22"/>
          <ac:picMkLst>
            <pc:docMk/>
            <pc:sldMk cId="3646226135" sldId="269"/>
            <ac:picMk id="6" creationId="{48135000-0C68-1B72-FA15-925231CDFA0A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22:11.974" v="207" actId="14100"/>
        <pc:sldMkLst>
          <pc:docMk/>
          <pc:sldMk cId="3897590528" sldId="270"/>
        </pc:sldMkLst>
        <pc:spChg chg="add del mod">
          <ac:chgData name="Perlas, Gertrudes (GSFC-766.0)[CyPrESS]" userId="07ed829d-441a-4e7c-8be7-c98acc777e2e" providerId="ADAL" clId="{C2B168A9-5777-402B-9B60-6F74A8DED2A3}" dt="2025-09-05T02:05:54.933" v="40" actId="22"/>
          <ac:spMkLst>
            <pc:docMk/>
            <pc:sldMk cId="3897590528" sldId="270"/>
            <ac:spMk id="3" creationId="{37C908CA-5640-C6BD-2230-82FD0FA72782}"/>
          </ac:spMkLst>
        </pc:spChg>
        <pc:spChg chg="add del mod">
          <ac:chgData name="Perlas, Gertrudes (GSFC-766.0)[CyPrESS]" userId="07ed829d-441a-4e7c-8be7-c98acc777e2e" providerId="ADAL" clId="{C2B168A9-5777-402B-9B60-6F74A8DED2A3}" dt="2025-09-05T03:22:06.299" v="205" actId="478"/>
          <ac:spMkLst>
            <pc:docMk/>
            <pc:sldMk cId="3897590528" sldId="270"/>
            <ac:spMk id="3" creationId="{78EC1C7F-356D-13A7-E384-B641FD7E7F09}"/>
          </ac:spMkLst>
        </pc:spChg>
        <pc:picChg chg="add del mod ord">
          <ac:chgData name="Perlas, Gertrudes (GSFC-766.0)[CyPrESS]" userId="07ed829d-441a-4e7c-8be7-c98acc777e2e" providerId="ADAL" clId="{C2B168A9-5777-402B-9B60-6F74A8DED2A3}" dt="2025-09-05T03:22:00.082" v="202" actId="478"/>
          <ac:picMkLst>
            <pc:docMk/>
            <pc:sldMk cId="3897590528" sldId="270"/>
            <ac:picMk id="5" creationId="{FC575AE7-5BD4-7CAC-C5CE-5E836FC1CEFC}"/>
          </ac:picMkLst>
        </pc:picChg>
        <pc:picChg chg="add mod">
          <ac:chgData name="Perlas, Gertrudes (GSFC-766.0)[CyPrESS]" userId="07ed829d-441a-4e7c-8be7-c98acc777e2e" providerId="ADAL" clId="{C2B168A9-5777-402B-9B60-6F74A8DED2A3}" dt="2025-09-05T03:22:11.974" v="207" actId="14100"/>
          <ac:picMkLst>
            <pc:docMk/>
            <pc:sldMk cId="3897590528" sldId="270"/>
            <ac:picMk id="6" creationId="{74FB7B81-04C0-2A80-5F62-BC0C27376973}"/>
          </ac:picMkLst>
        </pc:picChg>
        <pc:picChg chg="del">
          <ac:chgData name="Perlas, Gertrudes (GSFC-766.0)[CyPrESS]" userId="07ed829d-441a-4e7c-8be7-c98acc777e2e" providerId="ADAL" clId="{C2B168A9-5777-402B-9B60-6F74A8DED2A3}" dt="2025-09-05T02:05:51.942" v="39" actId="478"/>
          <ac:picMkLst>
            <pc:docMk/>
            <pc:sldMk cId="3897590528" sldId="270"/>
            <ac:picMk id="8" creationId="{00000000-0000-0000-0000-000000000000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23:58.489" v="211" actId="478"/>
        <pc:sldMkLst>
          <pc:docMk/>
          <pc:sldMk cId="3497902752" sldId="271"/>
        </pc:sldMkLst>
        <pc:spChg chg="add del mod">
          <ac:chgData name="Perlas, Gertrudes (GSFC-766.0)[CyPrESS]" userId="07ed829d-441a-4e7c-8be7-c98acc777e2e" providerId="ADAL" clId="{C2B168A9-5777-402B-9B60-6F74A8DED2A3}" dt="2025-09-05T03:23:58.489" v="211" actId="478"/>
          <ac:spMkLst>
            <pc:docMk/>
            <pc:sldMk cId="3497902752" sldId="271"/>
            <ac:spMk id="3" creationId="{682B36E9-2B9E-C734-B74D-36B354B1C747}"/>
          </ac:spMkLst>
        </pc:spChg>
        <pc:picChg chg="add mod">
          <ac:chgData name="Perlas, Gertrudes (GSFC-766.0)[CyPrESS]" userId="07ed829d-441a-4e7c-8be7-c98acc777e2e" providerId="ADAL" clId="{C2B168A9-5777-402B-9B60-6F74A8DED2A3}" dt="2025-09-05T03:23:56.038" v="210" actId="1076"/>
          <ac:picMkLst>
            <pc:docMk/>
            <pc:sldMk cId="3497902752" sldId="271"/>
            <ac:picMk id="5" creationId="{EED3BEE9-2885-94C5-905D-89A575FFB28B}"/>
          </ac:picMkLst>
        </pc:picChg>
        <pc:picChg chg="del">
          <ac:chgData name="Perlas, Gertrudes (GSFC-766.0)[CyPrESS]" userId="07ed829d-441a-4e7c-8be7-c98acc777e2e" providerId="ADAL" clId="{C2B168A9-5777-402B-9B60-6F74A8DED2A3}" dt="2025-09-05T03:23:51.445" v="208" actId="478"/>
          <ac:picMkLst>
            <pc:docMk/>
            <pc:sldMk cId="3497902752" sldId="271"/>
            <ac:picMk id="6" creationId="{00000000-0000-0000-0000-000000000000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24:39.174" v="216" actId="14100"/>
        <pc:sldMkLst>
          <pc:docMk/>
          <pc:sldMk cId="561770556" sldId="272"/>
        </pc:sldMkLst>
        <pc:spChg chg="add del mod">
          <ac:chgData name="Perlas, Gertrudes (GSFC-766.0)[CyPrESS]" userId="07ed829d-441a-4e7c-8be7-c98acc777e2e" providerId="ADAL" clId="{C2B168A9-5777-402B-9B60-6F74A8DED2A3}" dt="2025-09-05T03:24:29.605" v="214" actId="478"/>
          <ac:spMkLst>
            <pc:docMk/>
            <pc:sldMk cId="561770556" sldId="272"/>
            <ac:spMk id="3" creationId="{D4D76026-9454-4C45-08A3-7806AFECEE75}"/>
          </ac:spMkLst>
        </pc:spChg>
        <pc:picChg chg="del">
          <ac:chgData name="Perlas, Gertrudes (GSFC-766.0)[CyPrESS]" userId="07ed829d-441a-4e7c-8be7-c98acc777e2e" providerId="ADAL" clId="{C2B168A9-5777-402B-9B60-6F74A8DED2A3}" dt="2025-09-05T03:24:25.865" v="212" actId="478"/>
          <ac:picMkLst>
            <pc:docMk/>
            <pc:sldMk cId="561770556" sldId="272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C2B168A9-5777-402B-9B60-6F74A8DED2A3}" dt="2025-09-05T03:24:39.174" v="216" actId="14100"/>
          <ac:picMkLst>
            <pc:docMk/>
            <pc:sldMk cId="561770556" sldId="272"/>
            <ac:picMk id="6" creationId="{7E5008AC-8705-FB8A-D0F5-073A0F3E43B7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29:01.441" v="238" actId="14100"/>
        <pc:sldMkLst>
          <pc:docMk/>
          <pc:sldMk cId="395050724" sldId="273"/>
        </pc:sldMkLst>
        <pc:spChg chg="add del mod">
          <ac:chgData name="Perlas, Gertrudes (GSFC-766.0)[CyPrESS]" userId="07ed829d-441a-4e7c-8be7-c98acc777e2e" providerId="ADAL" clId="{C2B168A9-5777-402B-9B60-6F74A8DED2A3}" dt="2025-09-05T03:28:46.991" v="235" actId="478"/>
          <ac:spMkLst>
            <pc:docMk/>
            <pc:sldMk cId="395050724" sldId="273"/>
            <ac:spMk id="3" creationId="{F8F3A331-9E37-9519-44C2-AD5D5B5264DD}"/>
          </ac:spMkLst>
        </pc:spChg>
        <pc:picChg chg="add mod">
          <ac:chgData name="Perlas, Gertrudes (GSFC-766.0)[CyPrESS]" userId="07ed829d-441a-4e7c-8be7-c98acc777e2e" providerId="ADAL" clId="{C2B168A9-5777-402B-9B60-6F74A8DED2A3}" dt="2025-09-05T03:29:01.441" v="238" actId="14100"/>
          <ac:picMkLst>
            <pc:docMk/>
            <pc:sldMk cId="395050724" sldId="273"/>
            <ac:picMk id="5" creationId="{9B2CD685-E9C5-A72F-FAED-0293711FD02F}"/>
          </ac:picMkLst>
        </pc:picChg>
        <pc:picChg chg="del">
          <ac:chgData name="Perlas, Gertrudes (GSFC-766.0)[CyPrESS]" userId="07ed829d-441a-4e7c-8be7-c98acc777e2e" providerId="ADAL" clId="{C2B168A9-5777-402B-9B60-6F74A8DED2A3}" dt="2025-09-05T03:28:40.096" v="233" actId="478"/>
          <ac:picMkLst>
            <pc:docMk/>
            <pc:sldMk cId="395050724" sldId="273"/>
            <ac:picMk id="6" creationId="{00000000-0000-0000-0000-000000000000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29:42.591" v="244" actId="1076"/>
        <pc:sldMkLst>
          <pc:docMk/>
          <pc:sldMk cId="2164932242" sldId="274"/>
        </pc:sldMkLst>
        <pc:spChg chg="add del mod">
          <ac:chgData name="Perlas, Gertrudes (GSFC-766.0)[CyPrESS]" userId="07ed829d-441a-4e7c-8be7-c98acc777e2e" providerId="ADAL" clId="{C2B168A9-5777-402B-9B60-6F74A8DED2A3}" dt="2025-09-05T02:10:26.101" v="56" actId="478"/>
          <ac:spMkLst>
            <pc:docMk/>
            <pc:sldMk cId="2164932242" sldId="274"/>
            <ac:spMk id="3" creationId="{546FC13A-287A-85EF-1EED-86F2C4CE8FBD}"/>
          </ac:spMkLst>
        </pc:spChg>
        <pc:picChg chg="add mod">
          <ac:chgData name="Perlas, Gertrudes (GSFC-766.0)[CyPrESS]" userId="07ed829d-441a-4e7c-8be7-c98acc777e2e" providerId="ADAL" clId="{C2B168A9-5777-402B-9B60-6F74A8DED2A3}" dt="2025-09-05T03:29:42.591" v="244" actId="1076"/>
          <ac:picMkLst>
            <pc:docMk/>
            <pc:sldMk cId="2164932242" sldId="274"/>
            <ac:picMk id="3" creationId="{711BBB57-3664-442D-BE13-A94C55F383D9}"/>
          </ac:picMkLst>
        </pc:picChg>
        <pc:picChg chg="del">
          <ac:chgData name="Perlas, Gertrudes (GSFC-766.0)[CyPrESS]" userId="07ed829d-441a-4e7c-8be7-c98acc777e2e" providerId="ADAL" clId="{C2B168A9-5777-402B-9B60-6F74A8DED2A3}" dt="2025-09-05T02:09:28.997" v="46" actId="478"/>
          <ac:picMkLst>
            <pc:docMk/>
            <pc:sldMk cId="2164932242" sldId="274"/>
            <ac:picMk id="4" creationId="{00000000-0000-0000-0000-000000000000}"/>
          </ac:picMkLst>
        </pc:picChg>
        <pc:picChg chg="add del mod">
          <ac:chgData name="Perlas, Gertrudes (GSFC-766.0)[CyPrESS]" userId="07ed829d-441a-4e7c-8be7-c98acc777e2e" providerId="ADAL" clId="{C2B168A9-5777-402B-9B60-6F74A8DED2A3}" dt="2025-09-05T03:29:30.700" v="239" actId="478"/>
          <ac:picMkLst>
            <pc:docMk/>
            <pc:sldMk cId="2164932242" sldId="274"/>
            <ac:picMk id="6" creationId="{89F46CB8-A6ED-ECA7-53C4-AB75BB5076C1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33:13.623" v="270" actId="1076"/>
        <pc:sldMkLst>
          <pc:docMk/>
          <pc:sldMk cId="291441106" sldId="275"/>
        </pc:sldMkLst>
        <pc:spChg chg="add del mod">
          <ac:chgData name="Perlas, Gertrudes (GSFC-766.0)[CyPrESS]" userId="07ed829d-441a-4e7c-8be7-c98acc777e2e" providerId="ADAL" clId="{C2B168A9-5777-402B-9B60-6F74A8DED2A3}" dt="2025-09-05T03:32:30.330" v="257" actId="478"/>
          <ac:spMkLst>
            <pc:docMk/>
            <pc:sldMk cId="291441106" sldId="275"/>
            <ac:spMk id="3" creationId="{02BC102E-56B1-FEA9-C9A8-5358788E4408}"/>
          </ac:spMkLst>
        </pc:spChg>
        <pc:picChg chg="del">
          <ac:chgData name="Perlas, Gertrudes (GSFC-766.0)[CyPrESS]" userId="07ed829d-441a-4e7c-8be7-c98acc777e2e" providerId="ADAL" clId="{C2B168A9-5777-402B-9B60-6F74A8DED2A3}" dt="2025-09-05T03:32:25.052" v="255" actId="478"/>
          <ac:picMkLst>
            <pc:docMk/>
            <pc:sldMk cId="291441106" sldId="275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C2B168A9-5777-402B-9B60-6F74A8DED2A3}" dt="2025-09-05T03:33:13.623" v="270" actId="1076"/>
          <ac:picMkLst>
            <pc:docMk/>
            <pc:sldMk cId="291441106" sldId="275"/>
            <ac:picMk id="6" creationId="{A261E00D-DA95-A4B1-F2BE-AA8E9C122E4C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33:48.801" v="274" actId="14100"/>
        <pc:sldMkLst>
          <pc:docMk/>
          <pc:sldMk cId="1899062979" sldId="276"/>
        </pc:sldMkLst>
        <pc:spChg chg="add del mod">
          <ac:chgData name="Perlas, Gertrudes (GSFC-766.0)[CyPrESS]" userId="07ed829d-441a-4e7c-8be7-c98acc777e2e" providerId="ADAL" clId="{C2B168A9-5777-402B-9B60-6F74A8DED2A3}" dt="2025-09-05T03:33:42.456" v="273" actId="478"/>
          <ac:spMkLst>
            <pc:docMk/>
            <pc:sldMk cId="1899062979" sldId="276"/>
            <ac:spMk id="3" creationId="{B7BE0F33-2A89-A194-5430-16B842A348CF}"/>
          </ac:spMkLst>
        </pc:spChg>
        <pc:spChg chg="add del mod">
          <ac:chgData name="Perlas, Gertrudes (GSFC-766.0)[CyPrESS]" userId="07ed829d-441a-4e7c-8be7-c98acc777e2e" providerId="ADAL" clId="{C2B168A9-5777-402B-9B60-6F74A8DED2A3}" dt="2025-09-05T02:11:37.112" v="58" actId="22"/>
          <ac:spMkLst>
            <pc:docMk/>
            <pc:sldMk cId="1899062979" sldId="276"/>
            <ac:spMk id="3" creationId="{BF01B94F-91B2-1B87-5595-660212EC9E50}"/>
          </ac:spMkLst>
        </pc:spChg>
        <pc:picChg chg="del">
          <ac:chgData name="Perlas, Gertrudes (GSFC-766.0)[CyPrESS]" userId="07ed829d-441a-4e7c-8be7-c98acc777e2e" providerId="ADAL" clId="{C2B168A9-5777-402B-9B60-6F74A8DED2A3}" dt="2025-09-05T02:11:33.937" v="57" actId="478"/>
          <ac:picMkLst>
            <pc:docMk/>
            <pc:sldMk cId="1899062979" sldId="276"/>
            <ac:picMk id="4" creationId="{00000000-0000-0000-0000-000000000000}"/>
          </ac:picMkLst>
        </pc:picChg>
        <pc:picChg chg="add mod">
          <ac:chgData name="Perlas, Gertrudes (GSFC-766.0)[CyPrESS]" userId="07ed829d-441a-4e7c-8be7-c98acc777e2e" providerId="ADAL" clId="{C2B168A9-5777-402B-9B60-6F74A8DED2A3}" dt="2025-09-05T03:33:48.801" v="274" actId="14100"/>
          <ac:picMkLst>
            <pc:docMk/>
            <pc:sldMk cId="1899062979" sldId="276"/>
            <ac:picMk id="5" creationId="{9D4D3412-3045-62D5-CB17-69FE15564002}"/>
          </ac:picMkLst>
        </pc:picChg>
        <pc:picChg chg="add del mod ord">
          <ac:chgData name="Perlas, Gertrudes (GSFC-766.0)[CyPrESS]" userId="07ed829d-441a-4e7c-8be7-c98acc777e2e" providerId="ADAL" clId="{C2B168A9-5777-402B-9B60-6F74A8DED2A3}" dt="2025-09-05T03:33:37.070" v="271" actId="478"/>
          <ac:picMkLst>
            <pc:docMk/>
            <pc:sldMk cId="1899062979" sldId="276"/>
            <ac:picMk id="6" creationId="{D0FB462E-B462-33E2-25B0-0967328C8BD4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25:46.153" v="219" actId="478"/>
        <pc:sldMkLst>
          <pc:docMk/>
          <pc:sldMk cId="173581114" sldId="277"/>
        </pc:sldMkLst>
        <pc:spChg chg="add del mod">
          <ac:chgData name="Perlas, Gertrudes (GSFC-766.0)[CyPrESS]" userId="07ed829d-441a-4e7c-8be7-c98acc777e2e" providerId="ADAL" clId="{C2B168A9-5777-402B-9B60-6F74A8DED2A3}" dt="2025-09-05T03:25:46.153" v="219" actId="478"/>
          <ac:spMkLst>
            <pc:docMk/>
            <pc:sldMk cId="173581114" sldId="277"/>
            <ac:spMk id="3" creationId="{0ADC2AFD-CF72-983C-C629-210338367D98}"/>
          </ac:spMkLst>
        </pc:spChg>
        <pc:spChg chg="add del mod">
          <ac:chgData name="Perlas, Gertrudes (GSFC-766.0)[CyPrESS]" userId="07ed829d-441a-4e7c-8be7-c98acc777e2e" providerId="ADAL" clId="{C2B168A9-5777-402B-9B60-6F74A8DED2A3}" dt="2025-09-05T02:07:55.607" v="44" actId="22"/>
          <ac:spMkLst>
            <pc:docMk/>
            <pc:sldMk cId="173581114" sldId="277"/>
            <ac:spMk id="3" creationId="{FEE1D664-9D4D-14DE-1C0E-B8F551D18623}"/>
          </ac:spMkLst>
        </pc:spChg>
        <pc:picChg chg="del">
          <ac:chgData name="Perlas, Gertrudes (GSFC-766.0)[CyPrESS]" userId="07ed829d-441a-4e7c-8be7-c98acc777e2e" providerId="ADAL" clId="{C2B168A9-5777-402B-9B60-6F74A8DED2A3}" dt="2025-09-05T02:07:51.912" v="43" actId="478"/>
          <ac:picMkLst>
            <pc:docMk/>
            <pc:sldMk cId="173581114" sldId="277"/>
            <ac:picMk id="4" creationId="{00000000-0000-0000-0000-000000000000}"/>
          </ac:picMkLst>
        </pc:picChg>
        <pc:picChg chg="add">
          <ac:chgData name="Perlas, Gertrudes (GSFC-766.0)[CyPrESS]" userId="07ed829d-441a-4e7c-8be7-c98acc777e2e" providerId="ADAL" clId="{C2B168A9-5777-402B-9B60-6F74A8DED2A3}" dt="2025-09-05T03:25:43.943" v="218" actId="22"/>
          <ac:picMkLst>
            <pc:docMk/>
            <pc:sldMk cId="173581114" sldId="277"/>
            <ac:picMk id="5" creationId="{DFE4795F-93F8-F996-B14C-B08C0421EA21}"/>
          </ac:picMkLst>
        </pc:picChg>
        <pc:picChg chg="add del mod ord">
          <ac:chgData name="Perlas, Gertrudes (GSFC-766.0)[CyPrESS]" userId="07ed829d-441a-4e7c-8be7-c98acc777e2e" providerId="ADAL" clId="{C2B168A9-5777-402B-9B60-6F74A8DED2A3}" dt="2025-09-05T03:25:42.252" v="217" actId="478"/>
          <ac:picMkLst>
            <pc:docMk/>
            <pc:sldMk cId="173581114" sldId="277"/>
            <ac:picMk id="6" creationId="{9F32892E-2986-7B2D-09F1-239211DAD52B}"/>
          </ac:picMkLst>
        </pc:picChg>
      </pc:sldChg>
      <pc:sldChg chg="addSp delSp modSp mod">
        <pc:chgData name="Perlas, Gertrudes (GSFC-766.0)[CyPrESS]" userId="07ed829d-441a-4e7c-8be7-c98acc777e2e" providerId="ADAL" clId="{C2B168A9-5777-402B-9B60-6F74A8DED2A3}" dt="2025-09-05T03:36:52.703" v="279" actId="478"/>
        <pc:sldMkLst>
          <pc:docMk/>
          <pc:sldMk cId="1006458368" sldId="278"/>
        </pc:sldMkLst>
        <pc:spChg chg="add del mod">
          <ac:chgData name="Perlas, Gertrudes (GSFC-766.0)[CyPrESS]" userId="07ed829d-441a-4e7c-8be7-c98acc777e2e" providerId="ADAL" clId="{C2B168A9-5777-402B-9B60-6F74A8DED2A3}" dt="2025-09-05T02:16:08.686" v="63" actId="22"/>
          <ac:spMkLst>
            <pc:docMk/>
            <pc:sldMk cId="1006458368" sldId="278"/>
            <ac:spMk id="3" creationId="{51C9E88F-2CE9-2C52-E108-F4656B7A7F90}"/>
          </ac:spMkLst>
        </pc:spChg>
        <pc:spChg chg="add del mod">
          <ac:chgData name="Perlas, Gertrudes (GSFC-766.0)[CyPrESS]" userId="07ed829d-441a-4e7c-8be7-c98acc777e2e" providerId="ADAL" clId="{C2B168A9-5777-402B-9B60-6F74A8DED2A3}" dt="2025-09-05T03:36:52.703" v="279" actId="478"/>
          <ac:spMkLst>
            <pc:docMk/>
            <pc:sldMk cId="1006458368" sldId="278"/>
            <ac:spMk id="3" creationId="{E5AC66EA-B8B1-25E6-EF76-7F49C42169E3}"/>
          </ac:spMkLst>
        </pc:spChg>
        <pc:picChg chg="del">
          <ac:chgData name="Perlas, Gertrudes (GSFC-766.0)[CyPrESS]" userId="07ed829d-441a-4e7c-8be7-c98acc777e2e" providerId="ADAL" clId="{C2B168A9-5777-402B-9B60-6F74A8DED2A3}" dt="2025-09-05T02:16:06.064" v="62" actId="478"/>
          <ac:picMkLst>
            <pc:docMk/>
            <pc:sldMk cId="1006458368" sldId="278"/>
            <ac:picMk id="4" creationId="{00000000-0000-0000-0000-000000000000}"/>
          </ac:picMkLst>
        </pc:picChg>
        <pc:picChg chg="add">
          <ac:chgData name="Perlas, Gertrudes (GSFC-766.0)[CyPrESS]" userId="07ed829d-441a-4e7c-8be7-c98acc777e2e" providerId="ADAL" clId="{C2B168A9-5777-402B-9B60-6F74A8DED2A3}" dt="2025-09-05T03:36:49.187" v="278" actId="22"/>
          <ac:picMkLst>
            <pc:docMk/>
            <pc:sldMk cId="1006458368" sldId="278"/>
            <ac:picMk id="5" creationId="{BF9DD4BD-211E-55A2-FAFA-9FC67BAB98CC}"/>
          </ac:picMkLst>
        </pc:picChg>
        <pc:picChg chg="add del mod ord">
          <ac:chgData name="Perlas, Gertrudes (GSFC-766.0)[CyPrESS]" userId="07ed829d-441a-4e7c-8be7-c98acc777e2e" providerId="ADAL" clId="{C2B168A9-5777-402B-9B60-6F74A8DED2A3}" dt="2025-09-05T03:36:47.837" v="277" actId="478"/>
          <ac:picMkLst>
            <pc:docMk/>
            <pc:sldMk cId="1006458368" sldId="278"/>
            <ac:picMk id="6" creationId="{F4561E53-C2DE-59E4-1C52-41ABF1C7A42F}"/>
          </ac:picMkLst>
        </pc:picChg>
      </pc:sldChg>
      <pc:sldChg chg="addSp delSp mod">
        <pc:chgData name="Perlas, Gertrudes (GSFC-766.0)[CyPrESS]" userId="07ed829d-441a-4e7c-8be7-c98acc777e2e" providerId="ADAL" clId="{C2B168A9-5777-402B-9B60-6F74A8DED2A3}" dt="2025-09-05T03:36:15.530" v="276" actId="22"/>
        <pc:sldMkLst>
          <pc:docMk/>
          <pc:sldMk cId="2048697518" sldId="279"/>
        </pc:sldMkLst>
        <pc:picChg chg="add">
          <ac:chgData name="Perlas, Gertrudes (GSFC-766.0)[CyPrESS]" userId="07ed829d-441a-4e7c-8be7-c98acc777e2e" providerId="ADAL" clId="{C2B168A9-5777-402B-9B60-6F74A8DED2A3}" dt="2025-09-05T03:36:15.530" v="276" actId="22"/>
          <ac:picMkLst>
            <pc:docMk/>
            <pc:sldMk cId="2048697518" sldId="279"/>
            <ac:picMk id="3" creationId="{6BDF7C2B-1851-D22B-3E8B-4B6203B36F72}"/>
          </ac:picMkLst>
        </pc:picChg>
        <pc:picChg chg="del">
          <ac:chgData name="Perlas, Gertrudes (GSFC-766.0)[CyPrESS]" userId="07ed829d-441a-4e7c-8be7-c98acc777e2e" providerId="ADAL" clId="{C2B168A9-5777-402B-9B60-6F74A8DED2A3}" dt="2025-09-05T03:36:13.857" v="275" actId="478"/>
          <ac:picMkLst>
            <pc:docMk/>
            <pc:sldMk cId="2048697518" sldId="279"/>
            <ac:picMk id="4" creationId="{00000000-0000-0000-0000-000000000000}"/>
          </ac:picMkLst>
        </pc:picChg>
      </pc:sldChg>
      <pc:sldChg chg="addSp delSp modSp mod setBg">
        <pc:chgData name="Perlas, Gertrudes (GSFC-766.0)[CyPrESS]" userId="07ed829d-441a-4e7c-8be7-c98acc777e2e" providerId="ADAL" clId="{C2B168A9-5777-402B-9B60-6F74A8DED2A3}" dt="2025-09-05T01:52:54.876" v="38" actId="14100"/>
        <pc:sldMkLst>
          <pc:docMk/>
          <pc:sldMk cId="3841867503" sldId="280"/>
        </pc:sldMkLst>
        <pc:spChg chg="add del mod">
          <ac:chgData name="Perlas, Gertrudes (GSFC-766.0)[CyPrESS]" userId="07ed829d-441a-4e7c-8be7-c98acc777e2e" providerId="ADAL" clId="{C2B168A9-5777-402B-9B60-6F74A8DED2A3}" dt="2025-09-05T01:52:42.561" v="34" actId="22"/>
          <ac:spMkLst>
            <pc:docMk/>
            <pc:sldMk cId="3841867503" sldId="280"/>
            <ac:spMk id="3" creationId="{6E07FB99-8E58-7DA3-AF6F-074484F2586A}"/>
          </ac:spMkLst>
        </pc:spChg>
        <pc:grpChg chg="add del">
          <ac:chgData name="Perlas, Gertrudes (GSFC-766.0)[CyPrESS]" userId="07ed829d-441a-4e7c-8be7-c98acc777e2e" providerId="ADAL" clId="{C2B168A9-5777-402B-9B60-6F74A8DED2A3}" dt="2025-09-05T01:52:48.575" v="36" actId="26606"/>
          <ac:grpSpMkLst>
            <pc:docMk/>
            <pc:sldMk cId="3841867503" sldId="280"/>
            <ac:grpSpMk id="11" creationId="{723C66ED-DBBF-12CA-7F5E-813E0E7D036A}"/>
          </ac:grpSpMkLst>
        </pc:grpChg>
        <pc:picChg chg="del">
          <ac:chgData name="Perlas, Gertrudes (GSFC-766.0)[CyPrESS]" userId="07ed829d-441a-4e7c-8be7-c98acc777e2e" providerId="ADAL" clId="{C2B168A9-5777-402B-9B60-6F74A8DED2A3}" dt="2025-09-05T01:52:39.175" v="33" actId="478"/>
          <ac:picMkLst>
            <pc:docMk/>
            <pc:sldMk cId="3841867503" sldId="280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C2B168A9-5777-402B-9B60-6F74A8DED2A3}" dt="2025-09-05T01:52:54.876" v="38" actId="14100"/>
          <ac:picMkLst>
            <pc:docMk/>
            <pc:sldMk cId="3841867503" sldId="280"/>
            <ac:picMk id="6" creationId="{AAFECFE5-4332-2DDD-C1A6-7F6AA70C8968}"/>
          </ac:picMkLst>
        </pc:picChg>
      </pc:sldChg>
      <pc:sldChg chg="addSp delSp modSp new mod">
        <pc:chgData name="Perlas, Gertrudes (GSFC-766.0)[CyPrESS]" userId="07ed829d-441a-4e7c-8be7-c98acc777e2e" providerId="ADAL" clId="{C2B168A9-5777-402B-9B60-6F74A8DED2A3}" dt="2025-09-05T03:20:29.420" v="201" actId="14100"/>
        <pc:sldMkLst>
          <pc:docMk/>
          <pc:sldMk cId="2116572189" sldId="282"/>
        </pc:sldMkLst>
        <pc:spChg chg="del mod">
          <ac:chgData name="Perlas, Gertrudes (GSFC-766.0)[CyPrESS]" userId="07ed829d-441a-4e7c-8be7-c98acc777e2e" providerId="ADAL" clId="{C2B168A9-5777-402B-9B60-6F74A8DED2A3}" dt="2025-09-05T03:20:18.945" v="196" actId="478"/>
          <ac:spMkLst>
            <pc:docMk/>
            <pc:sldMk cId="2116572189" sldId="282"/>
            <ac:spMk id="2" creationId="{AB2AF670-976B-32BF-091D-2C36207CD409}"/>
          </ac:spMkLst>
        </pc:spChg>
        <pc:spChg chg="del">
          <ac:chgData name="Perlas, Gertrudes (GSFC-766.0)[CyPrESS]" userId="07ed829d-441a-4e7c-8be7-c98acc777e2e" providerId="ADAL" clId="{C2B168A9-5777-402B-9B60-6F74A8DED2A3}" dt="2025-09-05T03:20:06.911" v="194" actId="22"/>
          <ac:spMkLst>
            <pc:docMk/>
            <pc:sldMk cId="2116572189" sldId="282"/>
            <ac:spMk id="3" creationId="{BB1605AA-4954-E2F6-9A43-0F3395340BC2}"/>
          </ac:spMkLst>
        </pc:spChg>
        <pc:picChg chg="add mod ord">
          <ac:chgData name="Perlas, Gertrudes (GSFC-766.0)[CyPrESS]" userId="07ed829d-441a-4e7c-8be7-c98acc777e2e" providerId="ADAL" clId="{C2B168A9-5777-402B-9B60-6F74A8DED2A3}" dt="2025-09-05T03:20:29.420" v="201" actId="14100"/>
          <ac:picMkLst>
            <pc:docMk/>
            <pc:sldMk cId="2116572189" sldId="282"/>
            <ac:picMk id="5" creationId="{CC95B63C-F22E-3478-4DAF-A6A2D8271D1B}"/>
          </ac:picMkLst>
        </pc:picChg>
      </pc:sldChg>
      <pc:sldChg chg="addSp delSp modSp del mod">
        <pc:chgData name="Perlas, Gertrudes (GSFC-766.0)[CyPrESS]" userId="07ed829d-441a-4e7c-8be7-c98acc777e2e" providerId="ADAL" clId="{C2B168A9-5777-402B-9B60-6F74A8DED2A3}" dt="2025-09-05T02:36:34.627" v="178" actId="47"/>
        <pc:sldMkLst>
          <pc:docMk/>
          <pc:sldMk cId="60014099" sldId="283"/>
        </pc:sldMkLst>
        <pc:spChg chg="add del mod">
          <ac:chgData name="Perlas, Gertrudes (GSFC-766.0)[CyPrESS]" userId="07ed829d-441a-4e7c-8be7-c98acc777e2e" providerId="ADAL" clId="{C2B168A9-5777-402B-9B60-6F74A8DED2A3}" dt="2025-09-02T20:37:46.815" v="29" actId="22"/>
          <ac:spMkLst>
            <pc:docMk/>
            <pc:sldMk cId="60014099" sldId="283"/>
            <ac:spMk id="3" creationId="{D8824311-5FC5-5A5C-347E-C88428DB3B29}"/>
          </ac:spMkLst>
        </pc:spChg>
        <pc:picChg chg="del">
          <ac:chgData name="Perlas, Gertrudes (GSFC-766.0)[CyPrESS]" userId="07ed829d-441a-4e7c-8be7-c98acc777e2e" providerId="ADAL" clId="{C2B168A9-5777-402B-9B60-6F74A8DED2A3}" dt="2025-09-02T20:37:43.936" v="28" actId="478"/>
          <ac:picMkLst>
            <pc:docMk/>
            <pc:sldMk cId="60014099" sldId="283"/>
            <ac:picMk id="4" creationId="{00000000-0000-0000-0000-000000000000}"/>
          </ac:picMkLst>
        </pc:picChg>
        <pc:picChg chg="add mod ord">
          <ac:chgData name="Perlas, Gertrudes (GSFC-766.0)[CyPrESS]" userId="07ed829d-441a-4e7c-8be7-c98acc777e2e" providerId="ADAL" clId="{C2B168A9-5777-402B-9B60-6F74A8DED2A3}" dt="2025-09-02T20:37:58.637" v="32" actId="1076"/>
          <ac:picMkLst>
            <pc:docMk/>
            <pc:sldMk cId="60014099" sldId="283"/>
            <ac:picMk id="6" creationId="{4E7D7CFE-4C03-B7A8-A9AF-0AB5736651F2}"/>
          </ac:picMkLst>
        </pc:picChg>
      </pc:sldChg>
      <pc:sldChg chg="addSp delSp modSp new mod">
        <pc:chgData name="Perlas, Gertrudes (GSFC-766.0)[CyPrESS]" userId="07ed829d-441a-4e7c-8be7-c98acc777e2e" providerId="ADAL" clId="{C2B168A9-5777-402B-9B60-6F74A8DED2A3}" dt="2025-09-05T03:26:28.656" v="227" actId="14100"/>
        <pc:sldMkLst>
          <pc:docMk/>
          <pc:sldMk cId="2533320920" sldId="283"/>
        </pc:sldMkLst>
        <pc:spChg chg="del">
          <ac:chgData name="Perlas, Gertrudes (GSFC-766.0)[CyPrESS]" userId="07ed829d-441a-4e7c-8be7-c98acc777e2e" providerId="ADAL" clId="{C2B168A9-5777-402B-9B60-6F74A8DED2A3}" dt="2025-09-05T03:26:16.386" v="223" actId="478"/>
          <ac:spMkLst>
            <pc:docMk/>
            <pc:sldMk cId="2533320920" sldId="283"/>
            <ac:spMk id="2" creationId="{4E5ADA59-42AD-CF0F-15A0-33DE4D2024F2}"/>
          </ac:spMkLst>
        </pc:spChg>
        <pc:spChg chg="del mod">
          <ac:chgData name="Perlas, Gertrudes (GSFC-766.0)[CyPrESS]" userId="07ed829d-441a-4e7c-8be7-c98acc777e2e" providerId="ADAL" clId="{C2B168A9-5777-402B-9B60-6F74A8DED2A3}" dt="2025-09-05T03:26:08.764" v="222" actId="22"/>
          <ac:spMkLst>
            <pc:docMk/>
            <pc:sldMk cId="2533320920" sldId="283"/>
            <ac:spMk id="3" creationId="{B6061CA6-1731-CE5D-2A63-D496146A3DD7}"/>
          </ac:spMkLst>
        </pc:spChg>
        <pc:picChg chg="add mod ord">
          <ac:chgData name="Perlas, Gertrudes (GSFC-766.0)[CyPrESS]" userId="07ed829d-441a-4e7c-8be7-c98acc777e2e" providerId="ADAL" clId="{C2B168A9-5777-402B-9B60-6F74A8DED2A3}" dt="2025-09-05T03:26:28.656" v="227" actId="14100"/>
          <ac:picMkLst>
            <pc:docMk/>
            <pc:sldMk cId="2533320920" sldId="283"/>
            <ac:picMk id="5" creationId="{4A963D4E-F5BA-4A9C-27AC-99BC31F6BD2D}"/>
          </ac:picMkLst>
        </pc:picChg>
      </pc:sldChg>
      <pc:sldChg chg="new del">
        <pc:chgData name="Perlas, Gertrudes (GSFC-766.0)[CyPrESS]" userId="07ed829d-441a-4e7c-8be7-c98acc777e2e" providerId="ADAL" clId="{C2B168A9-5777-402B-9B60-6F74A8DED2A3}" dt="2025-09-05T03:27:59.299" v="232" actId="680"/>
        <pc:sldMkLst>
          <pc:docMk/>
          <pc:sldMk cId="604636469" sldId="284"/>
        </pc:sldMkLst>
      </pc:sldChg>
      <pc:sldChg chg="addSp delSp modSp new mod">
        <pc:chgData name="Perlas, Gertrudes (GSFC-766.0)[CyPrESS]" userId="07ed829d-441a-4e7c-8be7-c98acc777e2e" providerId="ADAL" clId="{C2B168A9-5777-402B-9B60-6F74A8DED2A3}" dt="2025-09-05T03:31:43.606" v="254" actId="14100"/>
        <pc:sldMkLst>
          <pc:docMk/>
          <pc:sldMk cId="3134874732" sldId="284"/>
        </pc:sldMkLst>
        <pc:spChg chg="del mod">
          <ac:chgData name="Perlas, Gertrudes (GSFC-766.0)[CyPrESS]" userId="07ed829d-441a-4e7c-8be7-c98acc777e2e" providerId="ADAL" clId="{C2B168A9-5777-402B-9B60-6F74A8DED2A3}" dt="2025-09-05T03:31:20.579" v="249" actId="478"/>
          <ac:spMkLst>
            <pc:docMk/>
            <pc:sldMk cId="3134874732" sldId="284"/>
            <ac:spMk id="2" creationId="{8298577A-CA57-C4C2-0135-059404BC3789}"/>
          </ac:spMkLst>
        </pc:spChg>
        <pc:spChg chg="del">
          <ac:chgData name="Perlas, Gertrudes (GSFC-766.0)[CyPrESS]" userId="07ed829d-441a-4e7c-8be7-c98acc777e2e" providerId="ADAL" clId="{C2B168A9-5777-402B-9B60-6F74A8DED2A3}" dt="2025-09-05T03:31:10.642" v="246" actId="22"/>
          <ac:spMkLst>
            <pc:docMk/>
            <pc:sldMk cId="3134874732" sldId="284"/>
            <ac:spMk id="3" creationId="{BE6EA81B-ACDC-0FC6-7C2E-FF33324EE4B1}"/>
          </ac:spMkLst>
        </pc:spChg>
        <pc:picChg chg="add mod ord">
          <ac:chgData name="Perlas, Gertrudes (GSFC-766.0)[CyPrESS]" userId="07ed829d-441a-4e7c-8be7-c98acc777e2e" providerId="ADAL" clId="{C2B168A9-5777-402B-9B60-6F74A8DED2A3}" dt="2025-09-05T03:31:43.606" v="254" actId="14100"/>
          <ac:picMkLst>
            <pc:docMk/>
            <pc:sldMk cId="3134874732" sldId="284"/>
            <ac:picMk id="5" creationId="{D8E305DA-F184-BB3F-AC7D-C05DE1BCA264}"/>
          </ac:picMkLst>
        </pc:picChg>
      </pc:sldChg>
      <pc:sldChg chg="del">
        <pc:chgData name="Perlas, Gertrudes (GSFC-766.0)[CyPrESS]" userId="07ed829d-441a-4e7c-8be7-c98acc777e2e" providerId="ADAL" clId="{C2B168A9-5777-402B-9B60-6F74A8DED2A3}" dt="2025-09-05T02:36:31.472" v="177" actId="47"/>
        <pc:sldMkLst>
          <pc:docMk/>
          <pc:sldMk cId="3577746562" sldId="284"/>
        </pc:sldMkLst>
      </pc:sldChg>
      <pc:sldChg chg="addSp delSp modSp new mod">
        <pc:chgData name="Perlas, Gertrudes (GSFC-766.0)[CyPrESS]" userId="07ed829d-441a-4e7c-8be7-c98acc777e2e" providerId="ADAL" clId="{C2B168A9-5777-402B-9B60-6F74A8DED2A3}" dt="2025-09-05T03:37:47.124" v="286" actId="14100"/>
        <pc:sldMkLst>
          <pc:docMk/>
          <pc:sldMk cId="2973237712" sldId="285"/>
        </pc:sldMkLst>
        <pc:spChg chg="del">
          <ac:chgData name="Perlas, Gertrudes (GSFC-766.0)[CyPrESS]" userId="07ed829d-441a-4e7c-8be7-c98acc777e2e" providerId="ADAL" clId="{C2B168A9-5777-402B-9B60-6F74A8DED2A3}" dt="2025-09-05T03:37:38.410" v="282" actId="478"/>
          <ac:spMkLst>
            <pc:docMk/>
            <pc:sldMk cId="2973237712" sldId="285"/>
            <ac:spMk id="2" creationId="{92467E3B-9149-B7C4-7D88-F1B806443CBA}"/>
          </ac:spMkLst>
        </pc:spChg>
        <pc:spChg chg="del">
          <ac:chgData name="Perlas, Gertrudes (GSFC-766.0)[CyPrESS]" userId="07ed829d-441a-4e7c-8be7-c98acc777e2e" providerId="ADAL" clId="{C2B168A9-5777-402B-9B60-6F74A8DED2A3}" dt="2025-09-05T03:37:34.008" v="281" actId="22"/>
          <ac:spMkLst>
            <pc:docMk/>
            <pc:sldMk cId="2973237712" sldId="285"/>
            <ac:spMk id="3" creationId="{E00C6632-1E31-B647-5A13-D8F2F65E0781}"/>
          </ac:spMkLst>
        </pc:spChg>
        <pc:picChg chg="add mod ord">
          <ac:chgData name="Perlas, Gertrudes (GSFC-766.0)[CyPrESS]" userId="07ed829d-441a-4e7c-8be7-c98acc777e2e" providerId="ADAL" clId="{C2B168A9-5777-402B-9B60-6F74A8DED2A3}" dt="2025-09-05T03:37:47.124" v="286" actId="14100"/>
          <ac:picMkLst>
            <pc:docMk/>
            <pc:sldMk cId="2973237712" sldId="285"/>
            <ac:picMk id="5" creationId="{CE625B39-0AC4-2D49-4C75-24C88A162EA0}"/>
          </ac:picMkLst>
        </pc:picChg>
      </pc:sldChg>
      <pc:sldChg chg="del">
        <pc:chgData name="Perlas, Gertrudes (GSFC-766.0)[CyPrESS]" userId="07ed829d-441a-4e7c-8be7-c98acc777e2e" providerId="ADAL" clId="{C2B168A9-5777-402B-9B60-6F74A8DED2A3}" dt="2025-09-05T02:36:37.152" v="179" actId="47"/>
        <pc:sldMkLst>
          <pc:docMk/>
          <pc:sldMk cId="2988410308" sldId="285"/>
        </pc:sldMkLst>
      </pc:sldChg>
      <pc:sldChg chg="del">
        <pc:chgData name="Perlas, Gertrudes (GSFC-766.0)[CyPrESS]" userId="07ed829d-441a-4e7c-8be7-c98acc777e2e" providerId="ADAL" clId="{C2B168A9-5777-402B-9B60-6F74A8DED2A3}" dt="2025-09-05T02:36:40.262" v="180" actId="47"/>
        <pc:sldMkLst>
          <pc:docMk/>
          <pc:sldMk cId="678551416" sldId="286"/>
        </pc:sldMkLst>
      </pc:sldChg>
      <pc:sldChg chg="addSp delSp modSp new mod">
        <pc:chgData name="Perlas, Gertrudes (GSFC-766.0)[CyPrESS]" userId="07ed829d-441a-4e7c-8be7-c98acc777e2e" providerId="ADAL" clId="{C2B168A9-5777-402B-9B60-6F74A8DED2A3}" dt="2025-09-05T03:38:22.073" v="292" actId="14100"/>
        <pc:sldMkLst>
          <pc:docMk/>
          <pc:sldMk cId="1714631952" sldId="286"/>
        </pc:sldMkLst>
        <pc:spChg chg="del mod">
          <ac:chgData name="Perlas, Gertrudes (GSFC-766.0)[CyPrESS]" userId="07ed829d-441a-4e7c-8be7-c98acc777e2e" providerId="ADAL" clId="{C2B168A9-5777-402B-9B60-6F74A8DED2A3}" dt="2025-09-05T03:38:11.807" v="290" actId="478"/>
          <ac:spMkLst>
            <pc:docMk/>
            <pc:sldMk cId="1714631952" sldId="286"/>
            <ac:spMk id="2" creationId="{E611EBC5-6D6D-C871-346A-C0707B0B617E}"/>
          </ac:spMkLst>
        </pc:spChg>
        <pc:spChg chg="del">
          <ac:chgData name="Perlas, Gertrudes (GSFC-766.0)[CyPrESS]" userId="07ed829d-441a-4e7c-8be7-c98acc777e2e" providerId="ADAL" clId="{C2B168A9-5777-402B-9B60-6F74A8DED2A3}" dt="2025-09-05T03:38:07.271" v="288" actId="22"/>
          <ac:spMkLst>
            <pc:docMk/>
            <pc:sldMk cId="1714631952" sldId="286"/>
            <ac:spMk id="3" creationId="{3056BEC5-7DB3-AFE9-FC6B-3D12462269AA}"/>
          </ac:spMkLst>
        </pc:spChg>
        <pc:picChg chg="add mod ord">
          <ac:chgData name="Perlas, Gertrudes (GSFC-766.0)[CyPrESS]" userId="07ed829d-441a-4e7c-8be7-c98acc777e2e" providerId="ADAL" clId="{C2B168A9-5777-402B-9B60-6F74A8DED2A3}" dt="2025-09-05T03:38:22.073" v="292" actId="14100"/>
          <ac:picMkLst>
            <pc:docMk/>
            <pc:sldMk cId="1714631952" sldId="286"/>
            <ac:picMk id="5" creationId="{E1F081F2-16A4-D70C-4304-9DAEA517D488}"/>
          </ac:picMkLst>
        </pc:picChg>
      </pc:sldChg>
      <pc:sldChg chg="del">
        <pc:chgData name="Perlas, Gertrudes (GSFC-766.0)[CyPrESS]" userId="07ed829d-441a-4e7c-8be7-c98acc777e2e" providerId="ADAL" clId="{C2B168A9-5777-402B-9B60-6F74A8DED2A3}" dt="2025-09-05T02:36:44.454" v="181" actId="47"/>
        <pc:sldMkLst>
          <pc:docMk/>
          <pc:sldMk cId="592277507" sldId="287"/>
        </pc:sldMkLst>
      </pc:sldChg>
      <pc:sldChg chg="addSp delSp modSp new mod">
        <pc:chgData name="Perlas, Gertrudes (GSFC-766.0)[CyPrESS]" userId="07ed829d-441a-4e7c-8be7-c98acc777e2e" providerId="ADAL" clId="{C2B168A9-5777-402B-9B60-6F74A8DED2A3}" dt="2025-09-05T03:38:52.390" v="298" actId="14100"/>
        <pc:sldMkLst>
          <pc:docMk/>
          <pc:sldMk cId="904820264" sldId="287"/>
        </pc:sldMkLst>
        <pc:spChg chg="del">
          <ac:chgData name="Perlas, Gertrudes (GSFC-766.0)[CyPrESS]" userId="07ed829d-441a-4e7c-8be7-c98acc777e2e" providerId="ADAL" clId="{C2B168A9-5777-402B-9B60-6F74A8DED2A3}" dt="2025-09-05T03:38:44.396" v="295" actId="478"/>
          <ac:spMkLst>
            <pc:docMk/>
            <pc:sldMk cId="904820264" sldId="287"/>
            <ac:spMk id="2" creationId="{3B2D2846-0468-4F34-0512-286A1809CCA8}"/>
          </ac:spMkLst>
        </pc:spChg>
        <pc:spChg chg="del">
          <ac:chgData name="Perlas, Gertrudes (GSFC-766.0)[CyPrESS]" userId="07ed829d-441a-4e7c-8be7-c98acc777e2e" providerId="ADAL" clId="{C2B168A9-5777-402B-9B60-6F74A8DED2A3}" dt="2025-09-05T03:38:39.433" v="294" actId="22"/>
          <ac:spMkLst>
            <pc:docMk/>
            <pc:sldMk cId="904820264" sldId="287"/>
            <ac:spMk id="3" creationId="{7C82A768-E066-C498-25D6-35582EF05F75}"/>
          </ac:spMkLst>
        </pc:spChg>
        <pc:picChg chg="add mod ord">
          <ac:chgData name="Perlas, Gertrudes (GSFC-766.0)[CyPrESS]" userId="07ed829d-441a-4e7c-8be7-c98acc777e2e" providerId="ADAL" clId="{C2B168A9-5777-402B-9B60-6F74A8DED2A3}" dt="2025-09-05T03:38:52.390" v="298" actId="14100"/>
          <ac:picMkLst>
            <pc:docMk/>
            <pc:sldMk cId="904820264" sldId="287"/>
            <ac:picMk id="5" creationId="{2BDC4F68-555B-65AD-2231-13C87790A84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722AC-6C50-3149-862C-74D373F125B0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49618-644D-D842-B93B-1A7DCC3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6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38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9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166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3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0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9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22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6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5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6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5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0169C-2FD2-4C4A-AD65-E0E19BA11359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F1B8D-570C-BA49-8087-DA5A00519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7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NASA ASRS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4F81BD"/>
                </a:solidFill>
              </a:rPr>
              <a:t>https://</a:t>
            </a:r>
            <a:r>
              <a:rPr lang="en-US" sz="2400" dirty="0" err="1">
                <a:solidFill>
                  <a:srgbClr val="4F81BD"/>
                </a:solidFill>
              </a:rPr>
              <a:t>asrs.arc.nasa.gov</a:t>
            </a:r>
            <a:r>
              <a:rPr lang="en-US" sz="2400" dirty="0">
                <a:solidFill>
                  <a:srgbClr val="4F81BD"/>
                </a:solidFill>
              </a:rPr>
              <a:t>/report/</a:t>
            </a:r>
            <a:r>
              <a:rPr lang="en-US" sz="2400" dirty="0" err="1">
                <a:solidFill>
                  <a:srgbClr val="4F81BD"/>
                </a:solidFill>
              </a:rPr>
              <a:t>electronic.html</a:t>
            </a:r>
            <a:endParaRPr lang="en-US" sz="24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8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FECFE5-4332-2DDD-C1A6-7F6AA70C8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203" y="782320"/>
            <a:ext cx="7156535" cy="5343843"/>
          </a:xfrm>
        </p:spPr>
      </p:pic>
    </p:spTree>
    <p:extLst>
      <p:ext uri="{BB962C8B-B14F-4D97-AF65-F5344CB8AC3E}">
        <p14:creationId xmlns:p14="http://schemas.microsoft.com/office/powerpoint/2010/main" val="3841867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1A00E4-C672-066E-2D0B-50F82F0E2E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576" y="359931"/>
            <a:ext cx="7724774" cy="6138137"/>
          </a:xfrm>
        </p:spPr>
      </p:pic>
    </p:spTree>
    <p:extLst>
      <p:ext uri="{BB962C8B-B14F-4D97-AF65-F5344CB8AC3E}">
        <p14:creationId xmlns:p14="http://schemas.microsoft.com/office/powerpoint/2010/main" val="978644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9FA05D-0D5F-4FFC-5963-1C0DE5349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163922"/>
            <a:ext cx="8067675" cy="605075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34585E0-7DD6-159A-E3E9-987BEED31E9A}"/>
              </a:ext>
            </a:extLst>
          </p:cNvPr>
          <p:cNvSpPr/>
          <p:nvPr/>
        </p:nvSpPr>
        <p:spPr>
          <a:xfrm>
            <a:off x="895349" y="1514475"/>
            <a:ext cx="1743075" cy="323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94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8178084-FE4A-0DE8-AD44-648819E9A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6362" y="-559799"/>
            <a:ext cx="6391275" cy="7133544"/>
          </a:xfrm>
        </p:spPr>
      </p:pic>
    </p:spTree>
    <p:extLst>
      <p:ext uri="{BB962C8B-B14F-4D97-AF65-F5344CB8AC3E}">
        <p14:creationId xmlns:p14="http://schemas.microsoft.com/office/powerpoint/2010/main" val="228179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7184117-3EAC-E575-FBB6-0BCD463C5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68" y="0"/>
            <a:ext cx="6899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3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135000-0C68-1B72-FA15-925231CDF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863" y="0"/>
            <a:ext cx="62002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26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95B63C-F22E-3478-4DAF-A6A2D8271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1440" y="216780"/>
            <a:ext cx="6065520" cy="6407540"/>
          </a:xfrm>
        </p:spPr>
      </p:pic>
    </p:spTree>
    <p:extLst>
      <p:ext uri="{BB962C8B-B14F-4D97-AF65-F5344CB8AC3E}">
        <p14:creationId xmlns:p14="http://schemas.microsoft.com/office/powerpoint/2010/main" val="2116572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FB7B81-04C0-2A80-5F62-BC0C27376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254" y="284480"/>
            <a:ext cx="6799786" cy="626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90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2BCCA7-F8BE-7FC8-D4D0-6532E1B68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49" y="359398"/>
            <a:ext cx="7724301" cy="61392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248A14E-6436-8FC8-6C10-10FF1A4B9C14}"/>
              </a:ext>
            </a:extLst>
          </p:cNvPr>
          <p:cNvSpPr/>
          <p:nvPr/>
        </p:nvSpPr>
        <p:spPr>
          <a:xfrm>
            <a:off x="990600" y="1914525"/>
            <a:ext cx="1924050" cy="323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71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2D68EF-B4F0-9EBE-4FA6-E7CB2E8A0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100" y="266700"/>
            <a:ext cx="5173979" cy="4914900"/>
          </a:xfrm>
        </p:spPr>
      </p:pic>
    </p:spTree>
    <p:extLst>
      <p:ext uri="{BB962C8B-B14F-4D97-AF65-F5344CB8AC3E}">
        <p14:creationId xmlns:p14="http://schemas.microsoft.com/office/powerpoint/2010/main" val="2281794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D3BEE9-2885-94C5-905D-89A575FFB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23" y="-121920"/>
            <a:ext cx="5836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02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5008AC-8705-FB8A-D0F5-073A0F3E4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739" y="0"/>
            <a:ext cx="572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770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E4795F-93F8-F996-B14C-B08C0421E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975" y="0"/>
            <a:ext cx="5102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1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963D4E-F5BA-4A9C-27AC-99BC31F6B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8560" y="278420"/>
            <a:ext cx="6807200" cy="6376380"/>
          </a:xfrm>
        </p:spPr>
      </p:pic>
    </p:spTree>
    <p:extLst>
      <p:ext uri="{BB962C8B-B14F-4D97-AF65-F5344CB8AC3E}">
        <p14:creationId xmlns:p14="http://schemas.microsoft.com/office/powerpoint/2010/main" val="2533320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C769FF-1CB1-5FF2-7508-98AA7D369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07182"/>
            <a:ext cx="8086725" cy="60650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42A226-7C9F-4305-A07B-DC6D213F98FC}"/>
              </a:ext>
            </a:extLst>
          </p:cNvPr>
          <p:cNvSpPr/>
          <p:nvPr/>
        </p:nvSpPr>
        <p:spPr>
          <a:xfrm>
            <a:off x="1009650" y="2238375"/>
            <a:ext cx="1724025" cy="323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09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608DF1-D494-01EE-B26C-977BE85593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4560" y="576580"/>
            <a:ext cx="4754880" cy="5334013"/>
          </a:xfrm>
        </p:spPr>
      </p:pic>
    </p:spTree>
    <p:extLst>
      <p:ext uri="{BB962C8B-B14F-4D97-AF65-F5344CB8AC3E}">
        <p14:creationId xmlns:p14="http://schemas.microsoft.com/office/powerpoint/2010/main" val="2281794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2CD685-E9C5-A72F-FAED-0293711FD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960" y="0"/>
            <a:ext cx="6035040" cy="677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0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E305DA-F184-BB3F-AC7D-C05DE1BCA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800" y="477520"/>
            <a:ext cx="6258560" cy="6404106"/>
          </a:xfrm>
        </p:spPr>
      </p:pic>
    </p:spTree>
    <p:extLst>
      <p:ext uri="{BB962C8B-B14F-4D97-AF65-F5344CB8AC3E}">
        <p14:creationId xmlns:p14="http://schemas.microsoft.com/office/powerpoint/2010/main" val="3134874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1BBB57-3664-442D-BE13-A94C55F38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081" y="81280"/>
            <a:ext cx="607568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32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2710D9-7747-C839-2B58-83488ABE7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9408" y="676275"/>
            <a:ext cx="6990642" cy="55560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33B0C5-BFF3-7190-D653-08213AEB2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299" y="2647951"/>
            <a:ext cx="1685925" cy="35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65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EDBDAA8-10B6-A596-6632-2F8AADDB76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5756" y="320040"/>
            <a:ext cx="4584123" cy="4800600"/>
          </a:xfrm>
        </p:spPr>
      </p:pic>
    </p:spTree>
    <p:extLst>
      <p:ext uri="{BB962C8B-B14F-4D97-AF65-F5344CB8AC3E}">
        <p14:creationId xmlns:p14="http://schemas.microsoft.com/office/powerpoint/2010/main" val="2281794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61E00D-DA95-A4B1-F2BE-AA8E9C122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770" y="238124"/>
            <a:ext cx="5015230" cy="620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1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4D3412-3045-62D5-CB17-69FE15564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714" y="0"/>
            <a:ext cx="4685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62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9-06-14 at 12.54.26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t="5588" r="5193" b="8802"/>
          <a:stretch/>
        </p:blipFill>
        <p:spPr>
          <a:xfrm>
            <a:off x="688284" y="708260"/>
            <a:ext cx="7974967" cy="4594905"/>
          </a:xfrm>
        </p:spPr>
      </p:pic>
    </p:spTree>
    <p:extLst>
      <p:ext uri="{BB962C8B-B14F-4D97-AF65-F5344CB8AC3E}">
        <p14:creationId xmlns:p14="http://schemas.microsoft.com/office/powerpoint/2010/main" val="2271845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02A32A-F6D6-249F-E8C2-7273EDA31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3960" y="586740"/>
            <a:ext cx="5280660" cy="5318760"/>
          </a:xfrm>
        </p:spPr>
      </p:pic>
    </p:spTree>
    <p:extLst>
      <p:ext uri="{BB962C8B-B14F-4D97-AF65-F5344CB8AC3E}">
        <p14:creationId xmlns:p14="http://schemas.microsoft.com/office/powerpoint/2010/main" val="9849911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DF7C2B-1851-D22B-3E8B-4B6203B36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930" y="0"/>
            <a:ext cx="51961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97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9DD4BD-211E-55A2-FAFA-9FC67BAB9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676" y="0"/>
            <a:ext cx="5042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58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625B39-0AC4-2D49-4C75-24C88A162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2208" y="476250"/>
            <a:ext cx="5043442" cy="6219825"/>
          </a:xfrm>
        </p:spPr>
      </p:pic>
    </p:spTree>
    <p:extLst>
      <p:ext uri="{BB962C8B-B14F-4D97-AF65-F5344CB8AC3E}">
        <p14:creationId xmlns:p14="http://schemas.microsoft.com/office/powerpoint/2010/main" val="2973237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F081F2-16A4-D70C-4304-9DAEA517D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900" y="237707"/>
            <a:ext cx="4857750" cy="6510535"/>
          </a:xfrm>
        </p:spPr>
      </p:pic>
    </p:spTree>
    <p:extLst>
      <p:ext uri="{BB962C8B-B14F-4D97-AF65-F5344CB8AC3E}">
        <p14:creationId xmlns:p14="http://schemas.microsoft.com/office/powerpoint/2010/main" val="1714631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DC4F68-555B-65AD-2231-13C87790A8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5425" y="219075"/>
            <a:ext cx="6553200" cy="5907089"/>
          </a:xfrm>
        </p:spPr>
      </p:pic>
    </p:spTree>
    <p:extLst>
      <p:ext uri="{BB962C8B-B14F-4D97-AF65-F5344CB8AC3E}">
        <p14:creationId xmlns:p14="http://schemas.microsoft.com/office/powerpoint/2010/main" val="904820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D27A29B5F08345925F9C009B1E08AF" ma:contentTypeVersion="15" ma:contentTypeDescription="Create a new document." ma:contentTypeScope="" ma:versionID="c8fb33f740cd7717c3811ec42b54c75c">
  <xsd:schema xmlns:xsd="http://www.w3.org/2001/XMLSchema" xmlns:xs="http://www.w3.org/2001/XMLSchema" xmlns:p="http://schemas.microsoft.com/office/2006/metadata/properties" xmlns:ns2="32f20394-6041-43c7-8852-fe7e23c0b324" xmlns:ns3="cd279561-c6ca-4752-ac2d-8e32c77e866b" xmlns:ns4="d900e117-17a0-4b24-9e47-511ef1d02c43" targetNamespace="http://schemas.microsoft.com/office/2006/metadata/properties" ma:root="true" ma:fieldsID="254be5d456ab89ab2b222e62db5db5db" ns2:_="" ns3:_="" ns4:_="">
    <xsd:import namespace="32f20394-6041-43c7-8852-fe7e23c0b324"/>
    <xsd:import namespace="cd279561-c6ca-4752-ac2d-8e32c77e866b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20394-6041-43c7-8852-fe7e23c0b3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79561-c6ca-4752-ac2d-8e32c77e866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5c2f83ea-9a29-495d-a8fc-df1e667e65b6}" ma:internalName="TaxCatchAll" ma:showField="CatchAllData" ma:web="cd279561-c6ca-4752-ac2d-8e32c77e86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f20394-6041-43c7-8852-fe7e23c0b324">
      <Terms xmlns="http://schemas.microsoft.com/office/infopath/2007/PartnerControls"/>
    </lcf76f155ced4ddcb4097134ff3c332f>
    <TaxCatchAll xmlns="d900e117-17a0-4b24-9e47-511ef1d02c43" xsi:nil="true"/>
    <SharedWithUsers xmlns="cd279561-c6ca-4752-ac2d-8e32c77e866b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22CCFA-F93D-4038-B302-A69365D92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f20394-6041-43c7-8852-fe7e23c0b324"/>
    <ds:schemaRef ds:uri="cd279561-c6ca-4752-ac2d-8e32c77e866b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2CAC71-03B6-420A-B5BD-27A27C6D58CD}">
  <ds:schemaRefs>
    <ds:schemaRef ds:uri="http://schemas.microsoft.com/office/2006/metadata/properties"/>
    <ds:schemaRef ds:uri="http://schemas.microsoft.com/office/infopath/2007/PartnerControls"/>
    <ds:schemaRef ds:uri="32f20394-6041-43c7-8852-fe7e23c0b324"/>
    <ds:schemaRef ds:uri="d900e117-17a0-4b24-9e47-511ef1d02c43"/>
    <ds:schemaRef ds:uri="cd279561-c6ca-4752-ac2d-8e32c77e866b"/>
  </ds:schemaRefs>
</ds:datastoreItem>
</file>

<file path=customXml/itemProps3.xml><?xml version="1.0" encoding="utf-8"?>
<ds:datastoreItem xmlns:ds="http://schemas.openxmlformats.org/officeDocument/2006/customXml" ds:itemID="{E8C83C04-2972-44CE-8E4B-A12DAA8610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17</Words>
  <Application>Microsoft Office PowerPoint</Application>
  <PresentationFormat>On-screen Show (4:3)</PresentationFormat>
  <Paragraphs>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NASA ASRS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ASRS</dc:title>
  <dc:creator>Becky Hooey</dc:creator>
  <cp:lastModifiedBy>Perlas, Gertrudes (GSFC-766.0)[CyPrESS]</cp:lastModifiedBy>
  <cp:revision>14</cp:revision>
  <dcterms:created xsi:type="dcterms:W3CDTF">2019-06-14T18:49:00Z</dcterms:created>
  <dcterms:modified xsi:type="dcterms:W3CDTF">2025-09-05T03:38:56Z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0x01010092D27A29B5F08345925F9C009B1E08AF</vt:lpwstr>
  </property>
  <property fmtid="{D5CDD505-2E9C-101B-9397-08002B2CF9AE}" pid="3" name="Order">
    <vt:r8>141100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