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  <p:sldId id="256" r:id="rId6"/>
    <p:sldId id="259" r:id="rId7"/>
    <p:sldId id="273" r:id="rId8"/>
    <p:sldId id="268" r:id="rId9"/>
    <p:sldId id="264" r:id="rId10"/>
    <p:sldId id="263" r:id="rId11"/>
    <p:sldId id="274" r:id="rId12"/>
    <p:sldId id="261" r:id="rId13"/>
    <p:sldId id="269" r:id="rId14"/>
    <p:sldId id="266" r:id="rId15"/>
    <p:sldId id="267" r:id="rId16"/>
    <p:sldId id="275" r:id="rId17"/>
    <p:sldId id="262" r:id="rId18"/>
    <p:sldId id="270" r:id="rId19"/>
    <p:sldId id="272" r:id="rId20"/>
    <p:sldId id="271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8C76F7-8619-4CF2-978B-C220718854C8}" v="12" dt="2025-09-05T03:11:23.5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50" d="100"/>
          <a:sy n="150" d="100"/>
        </p:scale>
        <p:origin x="-666" y="-17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las, Gertrudes (GSFC-766.0)[CyPrESS]" userId="07ed829d-441a-4e7c-8be7-c98acc777e2e" providerId="ADAL" clId="{158C76F7-8619-4CF2-978B-C220718854C8}"/>
    <pc:docChg chg="custSel addSld delSld modSld">
      <pc:chgData name="Perlas, Gertrudes (GSFC-766.0)[CyPrESS]" userId="07ed829d-441a-4e7c-8be7-c98acc777e2e" providerId="ADAL" clId="{158C76F7-8619-4CF2-978B-C220718854C8}" dt="2025-09-05T03:13:36.089" v="103" actId="478"/>
      <pc:docMkLst>
        <pc:docMk/>
      </pc:docMkLst>
      <pc:sldChg chg="addSp delSp mod">
        <pc:chgData name="Perlas, Gertrudes (GSFC-766.0)[CyPrESS]" userId="07ed829d-441a-4e7c-8be7-c98acc777e2e" providerId="ADAL" clId="{158C76F7-8619-4CF2-978B-C220718854C8}" dt="2025-09-05T02:40:53.562" v="10" actId="22"/>
        <pc:sldMkLst>
          <pc:docMk/>
          <pc:sldMk cId="363207343" sldId="256"/>
        </pc:sldMkLst>
        <pc:picChg chg="del">
          <ac:chgData name="Perlas, Gertrudes (GSFC-766.0)[CyPrESS]" userId="07ed829d-441a-4e7c-8be7-c98acc777e2e" providerId="ADAL" clId="{158C76F7-8619-4CF2-978B-C220718854C8}" dt="2025-09-05T02:40:50.856" v="9" actId="478"/>
          <ac:picMkLst>
            <pc:docMk/>
            <pc:sldMk cId="363207343" sldId="256"/>
            <ac:picMk id="4" creationId="{00000000-0000-0000-0000-000000000000}"/>
          </ac:picMkLst>
        </pc:picChg>
        <pc:picChg chg="add">
          <ac:chgData name="Perlas, Gertrudes (GSFC-766.0)[CyPrESS]" userId="07ed829d-441a-4e7c-8be7-c98acc777e2e" providerId="ADAL" clId="{158C76F7-8619-4CF2-978B-C220718854C8}" dt="2025-09-05T02:40:53.562" v="10" actId="22"/>
          <ac:picMkLst>
            <pc:docMk/>
            <pc:sldMk cId="363207343" sldId="256"/>
            <ac:picMk id="6" creationId="{265B16F6-5FA3-1F9C-33E6-0FBF7F2E0AF2}"/>
          </ac:picMkLst>
        </pc:picChg>
      </pc:sldChg>
      <pc:sldChg chg="addSp delSp modSp mod">
        <pc:chgData name="Perlas, Gertrudes (GSFC-766.0)[CyPrESS]" userId="07ed829d-441a-4e7c-8be7-c98acc777e2e" providerId="ADAL" clId="{158C76F7-8619-4CF2-978B-C220718854C8}" dt="2025-09-05T02:46:03.514" v="29" actId="14100"/>
        <pc:sldMkLst>
          <pc:docMk/>
          <pc:sldMk cId="1391915784" sldId="259"/>
        </pc:sldMkLst>
        <pc:spChg chg="add del mod">
          <ac:chgData name="Perlas, Gertrudes (GSFC-766.0)[CyPrESS]" userId="07ed829d-441a-4e7c-8be7-c98acc777e2e" providerId="ADAL" clId="{158C76F7-8619-4CF2-978B-C220718854C8}" dt="2025-09-05T02:42:31.693" v="14"/>
          <ac:spMkLst>
            <pc:docMk/>
            <pc:sldMk cId="1391915784" sldId="259"/>
            <ac:spMk id="3" creationId="{726FAEED-C8D2-4C7B-9F16-5890E60D369A}"/>
          </ac:spMkLst>
        </pc:spChg>
        <pc:spChg chg="add mod">
          <ac:chgData name="Perlas, Gertrudes (GSFC-766.0)[CyPrESS]" userId="07ed829d-441a-4e7c-8be7-c98acc777e2e" providerId="ADAL" clId="{158C76F7-8619-4CF2-978B-C220718854C8}" dt="2025-09-05T02:46:03.514" v="29" actId="14100"/>
          <ac:spMkLst>
            <pc:docMk/>
            <pc:sldMk cId="1391915784" sldId="259"/>
            <ac:spMk id="6" creationId="{8861E92A-99E5-D6B3-23E8-62141CBBA8CE}"/>
          </ac:spMkLst>
        </pc:spChg>
        <pc:picChg chg="del">
          <ac:chgData name="Perlas, Gertrudes (GSFC-766.0)[CyPrESS]" userId="07ed829d-441a-4e7c-8be7-c98acc777e2e" providerId="ADAL" clId="{158C76F7-8619-4CF2-978B-C220718854C8}" dt="2025-09-05T02:42:28.740" v="13" actId="478"/>
          <ac:picMkLst>
            <pc:docMk/>
            <pc:sldMk cId="1391915784" sldId="259"/>
            <ac:picMk id="4" creationId="{00000000-0000-0000-0000-000000000000}"/>
          </ac:picMkLst>
        </pc:picChg>
        <pc:picChg chg="add mod">
          <ac:chgData name="Perlas, Gertrudes (GSFC-766.0)[CyPrESS]" userId="07ed829d-441a-4e7c-8be7-c98acc777e2e" providerId="ADAL" clId="{158C76F7-8619-4CF2-978B-C220718854C8}" dt="2025-09-05T02:45:43.785" v="24" actId="1076"/>
          <ac:picMkLst>
            <pc:docMk/>
            <pc:sldMk cId="1391915784" sldId="259"/>
            <ac:picMk id="5" creationId="{2DD064C7-409D-CF17-DB15-65C73F2AAFEF}"/>
          </ac:picMkLst>
        </pc:picChg>
      </pc:sldChg>
      <pc:sldChg chg="del">
        <pc:chgData name="Perlas, Gertrudes (GSFC-766.0)[CyPrESS]" userId="07ed829d-441a-4e7c-8be7-c98acc777e2e" providerId="ADAL" clId="{158C76F7-8619-4CF2-978B-C220718854C8}" dt="2025-09-05T02:43:44.653" v="21" actId="47"/>
        <pc:sldMkLst>
          <pc:docMk/>
          <pc:sldMk cId="919338022" sldId="260"/>
        </pc:sldMkLst>
      </pc:sldChg>
      <pc:sldChg chg="addSp delSp modSp mod">
        <pc:chgData name="Perlas, Gertrudes (GSFC-766.0)[CyPrESS]" userId="07ed829d-441a-4e7c-8be7-c98acc777e2e" providerId="ADAL" clId="{158C76F7-8619-4CF2-978B-C220718854C8}" dt="2025-09-05T03:10:07.376" v="83" actId="1076"/>
        <pc:sldMkLst>
          <pc:docMk/>
          <pc:sldMk cId="3694646998" sldId="261"/>
        </pc:sldMkLst>
        <pc:spChg chg="del">
          <ac:chgData name="Perlas, Gertrudes (GSFC-766.0)[CyPrESS]" userId="07ed829d-441a-4e7c-8be7-c98acc777e2e" providerId="ADAL" clId="{158C76F7-8619-4CF2-978B-C220718854C8}" dt="2025-09-05T03:09:38.575" v="79" actId="478"/>
          <ac:spMkLst>
            <pc:docMk/>
            <pc:sldMk cId="3694646998" sldId="261"/>
            <ac:spMk id="3" creationId="{00000000-0000-0000-0000-000000000000}"/>
          </ac:spMkLst>
        </pc:spChg>
        <pc:spChg chg="add del mod">
          <ac:chgData name="Perlas, Gertrudes (GSFC-766.0)[CyPrESS]" userId="07ed829d-441a-4e7c-8be7-c98acc777e2e" providerId="ADAL" clId="{158C76F7-8619-4CF2-978B-C220718854C8}" dt="2025-09-05T03:09:37.190" v="78" actId="478"/>
          <ac:spMkLst>
            <pc:docMk/>
            <pc:sldMk cId="3694646998" sldId="261"/>
            <ac:spMk id="5" creationId="{91B37EA9-378A-9EA7-3FFA-CC702594147A}"/>
          </ac:spMkLst>
        </pc:spChg>
        <pc:picChg chg="del">
          <ac:chgData name="Perlas, Gertrudes (GSFC-766.0)[CyPrESS]" userId="07ed829d-441a-4e7c-8be7-c98acc777e2e" providerId="ADAL" clId="{158C76F7-8619-4CF2-978B-C220718854C8}" dt="2025-09-05T03:09:24.390" v="75" actId="478"/>
          <ac:picMkLst>
            <pc:docMk/>
            <pc:sldMk cId="3694646998" sldId="261"/>
            <ac:picMk id="4" creationId="{00000000-0000-0000-0000-000000000000}"/>
          </ac:picMkLst>
        </pc:picChg>
        <pc:picChg chg="add mod">
          <ac:chgData name="Perlas, Gertrudes (GSFC-766.0)[CyPrESS]" userId="07ed829d-441a-4e7c-8be7-c98acc777e2e" providerId="ADAL" clId="{158C76F7-8619-4CF2-978B-C220718854C8}" dt="2025-09-05T03:09:40.849" v="80" actId="1076"/>
          <ac:picMkLst>
            <pc:docMk/>
            <pc:sldMk cId="3694646998" sldId="261"/>
            <ac:picMk id="6" creationId="{735698C3-FF9D-4669-ED93-ABD7080900B4}"/>
          </ac:picMkLst>
        </pc:picChg>
        <pc:picChg chg="add">
          <ac:chgData name="Perlas, Gertrudes (GSFC-766.0)[CyPrESS]" userId="07ed829d-441a-4e7c-8be7-c98acc777e2e" providerId="ADAL" clId="{158C76F7-8619-4CF2-978B-C220718854C8}" dt="2025-09-05T03:09:47.499" v="81"/>
          <ac:picMkLst>
            <pc:docMk/>
            <pc:sldMk cId="3694646998" sldId="261"/>
            <ac:picMk id="7" creationId="{739A75D0-74CB-BAFC-87F9-398A489FCB74}"/>
          </ac:picMkLst>
        </pc:picChg>
        <pc:picChg chg="add mod">
          <ac:chgData name="Perlas, Gertrudes (GSFC-766.0)[CyPrESS]" userId="07ed829d-441a-4e7c-8be7-c98acc777e2e" providerId="ADAL" clId="{158C76F7-8619-4CF2-978B-C220718854C8}" dt="2025-09-05T03:10:07.376" v="83" actId="1076"/>
          <ac:picMkLst>
            <pc:docMk/>
            <pc:sldMk cId="3694646998" sldId="261"/>
            <ac:picMk id="8" creationId="{89814139-85AB-40E0-9861-EDEC3073CC36}"/>
          </ac:picMkLst>
        </pc:picChg>
      </pc:sldChg>
      <pc:sldChg chg="addSp delSp modSp mod">
        <pc:chgData name="Perlas, Gertrudes (GSFC-766.0)[CyPrESS]" userId="07ed829d-441a-4e7c-8be7-c98acc777e2e" providerId="ADAL" clId="{158C76F7-8619-4CF2-978B-C220718854C8}" dt="2025-09-05T03:11:30.486" v="90" actId="1076"/>
        <pc:sldMkLst>
          <pc:docMk/>
          <pc:sldMk cId="2942699573" sldId="262"/>
        </pc:sldMkLst>
        <pc:spChg chg="del">
          <ac:chgData name="Perlas, Gertrudes (GSFC-766.0)[CyPrESS]" userId="07ed829d-441a-4e7c-8be7-c98acc777e2e" providerId="ADAL" clId="{158C76F7-8619-4CF2-978B-C220718854C8}" dt="2025-09-05T03:11:05.247" v="87" actId="478"/>
          <ac:spMkLst>
            <pc:docMk/>
            <pc:sldMk cId="2942699573" sldId="262"/>
            <ac:spMk id="3" creationId="{00000000-0000-0000-0000-000000000000}"/>
          </ac:spMkLst>
        </pc:spChg>
        <pc:spChg chg="add del mod">
          <ac:chgData name="Perlas, Gertrudes (GSFC-766.0)[CyPrESS]" userId="07ed829d-441a-4e7c-8be7-c98acc777e2e" providerId="ADAL" clId="{158C76F7-8619-4CF2-978B-C220718854C8}" dt="2025-09-05T03:11:03.457" v="86"/>
          <ac:spMkLst>
            <pc:docMk/>
            <pc:sldMk cId="2942699573" sldId="262"/>
            <ac:spMk id="5" creationId="{0149E027-51CF-0F90-F89B-9E27A04FE4A6}"/>
          </ac:spMkLst>
        </pc:spChg>
        <pc:picChg chg="del">
          <ac:chgData name="Perlas, Gertrudes (GSFC-766.0)[CyPrESS]" userId="07ed829d-441a-4e7c-8be7-c98acc777e2e" providerId="ADAL" clId="{158C76F7-8619-4CF2-978B-C220718854C8}" dt="2025-09-05T03:10:51.221" v="84" actId="478"/>
          <ac:picMkLst>
            <pc:docMk/>
            <pc:sldMk cId="2942699573" sldId="262"/>
            <ac:picMk id="4" creationId="{00000000-0000-0000-0000-000000000000}"/>
          </ac:picMkLst>
        </pc:picChg>
        <pc:picChg chg="add mod">
          <ac:chgData name="Perlas, Gertrudes (GSFC-766.0)[CyPrESS]" userId="07ed829d-441a-4e7c-8be7-c98acc777e2e" providerId="ADAL" clId="{158C76F7-8619-4CF2-978B-C220718854C8}" dt="2025-09-05T03:11:07.760" v="88" actId="1076"/>
          <ac:picMkLst>
            <pc:docMk/>
            <pc:sldMk cId="2942699573" sldId="262"/>
            <ac:picMk id="6" creationId="{9A470ED1-7BAA-5C91-8120-9A8BF90F4AC7}"/>
          </ac:picMkLst>
        </pc:picChg>
        <pc:picChg chg="add mod">
          <ac:chgData name="Perlas, Gertrudes (GSFC-766.0)[CyPrESS]" userId="07ed829d-441a-4e7c-8be7-c98acc777e2e" providerId="ADAL" clId="{158C76F7-8619-4CF2-978B-C220718854C8}" dt="2025-09-05T03:11:30.486" v="90" actId="1076"/>
          <ac:picMkLst>
            <pc:docMk/>
            <pc:sldMk cId="2942699573" sldId="262"/>
            <ac:picMk id="7" creationId="{53DF0024-CB1E-039B-9F78-1C5C6155053A}"/>
          </ac:picMkLst>
        </pc:picChg>
      </pc:sldChg>
      <pc:sldChg chg="addSp delSp modSp mod">
        <pc:chgData name="Perlas, Gertrudes (GSFC-766.0)[CyPrESS]" userId="07ed829d-441a-4e7c-8be7-c98acc777e2e" providerId="ADAL" clId="{158C76F7-8619-4CF2-978B-C220718854C8}" dt="2025-09-05T02:53:32.847" v="44" actId="478"/>
        <pc:sldMkLst>
          <pc:docMk/>
          <pc:sldMk cId="653319567" sldId="263"/>
        </pc:sldMkLst>
        <pc:spChg chg="add del mod">
          <ac:chgData name="Perlas, Gertrudes (GSFC-766.0)[CyPrESS]" userId="07ed829d-441a-4e7c-8be7-c98acc777e2e" providerId="ADAL" clId="{158C76F7-8619-4CF2-978B-C220718854C8}" dt="2025-09-05T02:53:32.847" v="44" actId="478"/>
          <ac:spMkLst>
            <pc:docMk/>
            <pc:sldMk cId="653319567" sldId="263"/>
            <ac:spMk id="3" creationId="{5029F9C4-4F12-9630-CC97-39B2C331334C}"/>
          </ac:spMkLst>
        </pc:spChg>
        <pc:picChg chg="del">
          <ac:chgData name="Perlas, Gertrudes (GSFC-766.0)[CyPrESS]" userId="07ed829d-441a-4e7c-8be7-c98acc777e2e" providerId="ADAL" clId="{158C76F7-8619-4CF2-978B-C220718854C8}" dt="2025-09-05T02:53:24.726" v="42" actId="478"/>
          <ac:picMkLst>
            <pc:docMk/>
            <pc:sldMk cId="653319567" sldId="263"/>
            <ac:picMk id="4" creationId="{00000000-0000-0000-0000-000000000000}"/>
          </ac:picMkLst>
        </pc:picChg>
        <pc:picChg chg="add">
          <ac:chgData name="Perlas, Gertrudes (GSFC-766.0)[CyPrESS]" userId="07ed829d-441a-4e7c-8be7-c98acc777e2e" providerId="ADAL" clId="{158C76F7-8619-4CF2-978B-C220718854C8}" dt="2025-09-05T02:53:28.475" v="43" actId="22"/>
          <ac:picMkLst>
            <pc:docMk/>
            <pc:sldMk cId="653319567" sldId="263"/>
            <ac:picMk id="6" creationId="{BD3C3A45-31BD-161A-54E0-93B743C13F91}"/>
          </ac:picMkLst>
        </pc:picChg>
      </pc:sldChg>
      <pc:sldChg chg="addSp delSp modSp mod">
        <pc:chgData name="Perlas, Gertrudes (GSFC-766.0)[CyPrESS]" userId="07ed829d-441a-4e7c-8be7-c98acc777e2e" providerId="ADAL" clId="{158C76F7-8619-4CF2-978B-C220718854C8}" dt="2025-09-05T02:52:44.346" v="41" actId="478"/>
        <pc:sldMkLst>
          <pc:docMk/>
          <pc:sldMk cId="3997280497" sldId="264"/>
        </pc:sldMkLst>
        <pc:spChg chg="add del mod">
          <ac:chgData name="Perlas, Gertrudes (GSFC-766.0)[CyPrESS]" userId="07ed829d-441a-4e7c-8be7-c98acc777e2e" providerId="ADAL" clId="{158C76F7-8619-4CF2-978B-C220718854C8}" dt="2025-09-05T02:52:44.346" v="41" actId="478"/>
          <ac:spMkLst>
            <pc:docMk/>
            <pc:sldMk cId="3997280497" sldId="264"/>
            <ac:spMk id="3" creationId="{BB6EBE45-7CD1-6B14-9E2F-F78E12AC22E3}"/>
          </ac:spMkLst>
        </pc:spChg>
        <pc:picChg chg="del">
          <ac:chgData name="Perlas, Gertrudes (GSFC-766.0)[CyPrESS]" userId="07ed829d-441a-4e7c-8be7-c98acc777e2e" providerId="ADAL" clId="{158C76F7-8619-4CF2-978B-C220718854C8}" dt="2025-09-05T02:52:20.618" v="37" actId="478"/>
          <ac:picMkLst>
            <pc:docMk/>
            <pc:sldMk cId="3997280497" sldId="264"/>
            <ac:picMk id="4" creationId="{00000000-0000-0000-0000-000000000000}"/>
          </ac:picMkLst>
        </pc:picChg>
        <pc:picChg chg="add mod">
          <ac:chgData name="Perlas, Gertrudes (GSFC-766.0)[CyPrESS]" userId="07ed829d-441a-4e7c-8be7-c98acc777e2e" providerId="ADAL" clId="{158C76F7-8619-4CF2-978B-C220718854C8}" dt="2025-09-05T02:52:34.791" v="39" actId="14100"/>
          <ac:picMkLst>
            <pc:docMk/>
            <pc:sldMk cId="3997280497" sldId="264"/>
            <ac:picMk id="6" creationId="{D7867BA9-C33B-E284-BE65-C511E0E5C458}"/>
          </ac:picMkLst>
        </pc:picChg>
      </pc:sldChg>
      <pc:sldChg chg="addSp delSp modSp del mod">
        <pc:chgData name="Perlas, Gertrudes (GSFC-766.0)[CyPrESS]" userId="07ed829d-441a-4e7c-8be7-c98acc777e2e" providerId="ADAL" clId="{158C76F7-8619-4CF2-978B-C220718854C8}" dt="2025-09-05T03:06:02.870" v="60" actId="2696"/>
        <pc:sldMkLst>
          <pc:docMk/>
          <pc:sldMk cId="3696612475" sldId="265"/>
        </pc:sldMkLst>
        <pc:spChg chg="add del mod">
          <ac:chgData name="Perlas, Gertrudes (GSFC-766.0)[CyPrESS]" userId="07ed829d-441a-4e7c-8be7-c98acc777e2e" providerId="ADAL" clId="{158C76F7-8619-4CF2-978B-C220718854C8}" dt="2025-09-05T03:04:43.780" v="55"/>
          <ac:spMkLst>
            <pc:docMk/>
            <pc:sldMk cId="3696612475" sldId="265"/>
            <ac:spMk id="3" creationId="{B31B2F95-E931-6659-1894-7ACA087548B7}"/>
          </ac:spMkLst>
        </pc:spChg>
        <pc:picChg chg="del">
          <ac:chgData name="Perlas, Gertrudes (GSFC-766.0)[CyPrESS]" userId="07ed829d-441a-4e7c-8be7-c98acc777e2e" providerId="ADAL" clId="{158C76F7-8619-4CF2-978B-C220718854C8}" dt="2025-09-05T03:04:41.818" v="54" actId="478"/>
          <ac:picMkLst>
            <pc:docMk/>
            <pc:sldMk cId="3696612475" sldId="265"/>
            <ac:picMk id="4" creationId="{00000000-0000-0000-0000-000000000000}"/>
          </ac:picMkLst>
        </pc:picChg>
        <pc:picChg chg="add mod">
          <ac:chgData name="Perlas, Gertrudes (GSFC-766.0)[CyPrESS]" userId="07ed829d-441a-4e7c-8be7-c98acc777e2e" providerId="ADAL" clId="{158C76F7-8619-4CF2-978B-C220718854C8}" dt="2025-09-05T03:04:43.780" v="55"/>
          <ac:picMkLst>
            <pc:docMk/>
            <pc:sldMk cId="3696612475" sldId="265"/>
            <ac:picMk id="5" creationId="{A98B1910-E1FD-6973-D7AC-10EE2E55218B}"/>
          </ac:picMkLst>
        </pc:picChg>
      </pc:sldChg>
      <pc:sldChg chg="addSp delSp modSp mod">
        <pc:chgData name="Perlas, Gertrudes (GSFC-766.0)[CyPrESS]" userId="07ed829d-441a-4e7c-8be7-c98acc777e2e" providerId="ADAL" clId="{158C76F7-8619-4CF2-978B-C220718854C8}" dt="2025-09-05T03:07:14.949" v="64" actId="14100"/>
        <pc:sldMkLst>
          <pc:docMk/>
          <pc:sldMk cId="458188590" sldId="266"/>
        </pc:sldMkLst>
        <pc:spChg chg="add del mod">
          <ac:chgData name="Perlas, Gertrudes (GSFC-766.0)[CyPrESS]" userId="07ed829d-441a-4e7c-8be7-c98acc777e2e" providerId="ADAL" clId="{158C76F7-8619-4CF2-978B-C220718854C8}" dt="2025-09-05T03:07:10.105" v="62" actId="22"/>
          <ac:spMkLst>
            <pc:docMk/>
            <pc:sldMk cId="458188590" sldId="266"/>
            <ac:spMk id="3" creationId="{3447F011-2869-1D7D-60C4-59DE4107A003}"/>
          </ac:spMkLst>
        </pc:spChg>
        <pc:picChg chg="del">
          <ac:chgData name="Perlas, Gertrudes (GSFC-766.0)[CyPrESS]" userId="07ed829d-441a-4e7c-8be7-c98acc777e2e" providerId="ADAL" clId="{158C76F7-8619-4CF2-978B-C220718854C8}" dt="2025-09-05T03:07:08.441" v="61" actId="478"/>
          <ac:picMkLst>
            <pc:docMk/>
            <pc:sldMk cId="458188590" sldId="266"/>
            <ac:picMk id="4" creationId="{00000000-0000-0000-0000-000000000000}"/>
          </ac:picMkLst>
        </pc:picChg>
        <pc:picChg chg="add mod ord">
          <ac:chgData name="Perlas, Gertrudes (GSFC-766.0)[CyPrESS]" userId="07ed829d-441a-4e7c-8be7-c98acc777e2e" providerId="ADAL" clId="{158C76F7-8619-4CF2-978B-C220718854C8}" dt="2025-09-05T03:07:14.949" v="64" actId="14100"/>
          <ac:picMkLst>
            <pc:docMk/>
            <pc:sldMk cId="458188590" sldId="266"/>
            <ac:picMk id="6" creationId="{9AA9E897-C919-7144-9D53-54C209BFB23D}"/>
          </ac:picMkLst>
        </pc:picChg>
      </pc:sldChg>
      <pc:sldChg chg="addSp delSp modSp mod">
        <pc:chgData name="Perlas, Gertrudes (GSFC-766.0)[CyPrESS]" userId="07ed829d-441a-4e7c-8be7-c98acc777e2e" providerId="ADAL" clId="{158C76F7-8619-4CF2-978B-C220718854C8}" dt="2025-09-05T03:08:28.392" v="69" actId="14100"/>
        <pc:sldMkLst>
          <pc:docMk/>
          <pc:sldMk cId="3573836035" sldId="267"/>
        </pc:sldMkLst>
        <pc:spChg chg="add del mod">
          <ac:chgData name="Perlas, Gertrudes (GSFC-766.0)[CyPrESS]" userId="07ed829d-441a-4e7c-8be7-c98acc777e2e" providerId="ADAL" clId="{158C76F7-8619-4CF2-978B-C220718854C8}" dt="2025-09-05T03:08:13.371" v="67" actId="478"/>
          <ac:spMkLst>
            <pc:docMk/>
            <pc:sldMk cId="3573836035" sldId="267"/>
            <ac:spMk id="3" creationId="{D24C14D4-CE55-6459-9351-8BCD8B273226}"/>
          </ac:spMkLst>
        </pc:spChg>
        <pc:picChg chg="del">
          <ac:chgData name="Perlas, Gertrudes (GSFC-766.0)[CyPrESS]" userId="07ed829d-441a-4e7c-8be7-c98acc777e2e" providerId="ADAL" clId="{158C76F7-8619-4CF2-978B-C220718854C8}" dt="2025-09-05T03:08:06.369" v="65" actId="478"/>
          <ac:picMkLst>
            <pc:docMk/>
            <pc:sldMk cId="3573836035" sldId="267"/>
            <ac:picMk id="4" creationId="{00000000-0000-0000-0000-000000000000}"/>
          </ac:picMkLst>
        </pc:picChg>
        <pc:picChg chg="add mod">
          <ac:chgData name="Perlas, Gertrudes (GSFC-766.0)[CyPrESS]" userId="07ed829d-441a-4e7c-8be7-c98acc777e2e" providerId="ADAL" clId="{158C76F7-8619-4CF2-978B-C220718854C8}" dt="2025-09-05T03:08:28.392" v="69" actId="14100"/>
          <ac:picMkLst>
            <pc:docMk/>
            <pc:sldMk cId="3573836035" sldId="267"/>
            <ac:picMk id="6" creationId="{6804743E-EE5D-8A75-831A-4FDB5AED7997}"/>
          </ac:picMkLst>
        </pc:picChg>
      </pc:sldChg>
      <pc:sldChg chg="addSp delSp modSp mod">
        <pc:chgData name="Perlas, Gertrudes (GSFC-766.0)[CyPrESS]" userId="07ed829d-441a-4e7c-8be7-c98acc777e2e" providerId="ADAL" clId="{158C76F7-8619-4CF2-978B-C220718854C8}" dt="2025-09-05T02:41:43.129" v="12" actId="22"/>
        <pc:sldMkLst>
          <pc:docMk/>
          <pc:sldMk cId="3218282052" sldId="268"/>
        </pc:sldMkLst>
        <pc:spChg chg="add del mod">
          <ac:chgData name="Perlas, Gertrudes (GSFC-766.0)[CyPrESS]" userId="07ed829d-441a-4e7c-8be7-c98acc777e2e" providerId="ADAL" clId="{158C76F7-8619-4CF2-978B-C220718854C8}" dt="2025-09-02T20:39:30.765" v="1" actId="22"/>
          <ac:spMkLst>
            <pc:docMk/>
            <pc:sldMk cId="3218282052" sldId="268"/>
            <ac:spMk id="3" creationId="{7FFDD595-5DE9-DE6E-F4E1-BE545FA9D5F4}"/>
          </ac:spMkLst>
        </pc:spChg>
        <pc:spChg chg="add mod">
          <ac:chgData name="Perlas, Gertrudes (GSFC-766.0)[CyPrESS]" userId="07ed829d-441a-4e7c-8be7-c98acc777e2e" providerId="ADAL" clId="{158C76F7-8619-4CF2-978B-C220718854C8}" dt="2025-09-05T02:41:40.443" v="11" actId="478"/>
          <ac:spMkLst>
            <pc:docMk/>
            <pc:sldMk cId="3218282052" sldId="268"/>
            <ac:spMk id="3" creationId="{9393678C-DD47-A250-67BF-D3DA45209C0C}"/>
          </ac:spMkLst>
        </pc:spChg>
        <pc:picChg chg="del">
          <ac:chgData name="Perlas, Gertrudes (GSFC-766.0)[CyPrESS]" userId="07ed829d-441a-4e7c-8be7-c98acc777e2e" providerId="ADAL" clId="{158C76F7-8619-4CF2-978B-C220718854C8}" dt="2025-09-02T20:39:28.572" v="0" actId="478"/>
          <ac:picMkLst>
            <pc:docMk/>
            <pc:sldMk cId="3218282052" sldId="268"/>
            <ac:picMk id="4" creationId="{00000000-0000-0000-0000-000000000000}"/>
          </ac:picMkLst>
        </pc:picChg>
        <pc:picChg chg="add">
          <ac:chgData name="Perlas, Gertrudes (GSFC-766.0)[CyPrESS]" userId="07ed829d-441a-4e7c-8be7-c98acc777e2e" providerId="ADAL" clId="{158C76F7-8619-4CF2-978B-C220718854C8}" dt="2025-09-05T02:41:43.129" v="12" actId="22"/>
          <ac:picMkLst>
            <pc:docMk/>
            <pc:sldMk cId="3218282052" sldId="268"/>
            <ac:picMk id="5" creationId="{AB2D0E14-D73B-AB7D-8C30-BA0B6A849105}"/>
          </ac:picMkLst>
        </pc:picChg>
        <pc:picChg chg="add del mod ord">
          <ac:chgData name="Perlas, Gertrudes (GSFC-766.0)[CyPrESS]" userId="07ed829d-441a-4e7c-8be7-c98acc777e2e" providerId="ADAL" clId="{158C76F7-8619-4CF2-978B-C220718854C8}" dt="2025-09-05T02:41:40.443" v="11" actId="478"/>
          <ac:picMkLst>
            <pc:docMk/>
            <pc:sldMk cId="3218282052" sldId="268"/>
            <ac:picMk id="6" creationId="{AD3827F9-B55D-3F5E-DB41-0CAE4E68777D}"/>
          </ac:picMkLst>
        </pc:picChg>
      </pc:sldChg>
      <pc:sldChg chg="addSp delSp modSp mod">
        <pc:chgData name="Perlas, Gertrudes (GSFC-766.0)[CyPrESS]" userId="07ed829d-441a-4e7c-8be7-c98acc777e2e" providerId="ADAL" clId="{158C76F7-8619-4CF2-978B-C220718854C8}" dt="2025-09-05T03:05:29.479" v="59"/>
        <pc:sldMkLst>
          <pc:docMk/>
          <pc:sldMk cId="255258883" sldId="269"/>
        </pc:sldMkLst>
        <pc:spChg chg="add del mod">
          <ac:chgData name="Perlas, Gertrudes (GSFC-766.0)[CyPrESS]" userId="07ed829d-441a-4e7c-8be7-c98acc777e2e" providerId="ADAL" clId="{158C76F7-8619-4CF2-978B-C220718854C8}" dt="2025-09-05T03:05:29.479" v="59"/>
          <ac:spMkLst>
            <pc:docMk/>
            <pc:sldMk cId="255258883" sldId="269"/>
            <ac:spMk id="3" creationId="{E0860BDA-DAB3-EB9F-0EF4-705A09019477}"/>
          </ac:spMkLst>
        </pc:spChg>
        <pc:spChg chg="add del mod">
          <ac:chgData name="Perlas, Gertrudes (GSFC-766.0)[CyPrESS]" userId="07ed829d-441a-4e7c-8be7-c98acc777e2e" providerId="ADAL" clId="{158C76F7-8619-4CF2-978B-C220718854C8}" dt="2025-09-02T20:41:22.249" v="5" actId="22"/>
          <ac:spMkLst>
            <pc:docMk/>
            <pc:sldMk cId="255258883" sldId="269"/>
            <ac:spMk id="3" creationId="{FD9263A3-7E4C-B798-D741-91297F378B9E}"/>
          </ac:spMkLst>
        </pc:spChg>
        <pc:picChg chg="del">
          <ac:chgData name="Perlas, Gertrudes (GSFC-766.0)[CyPrESS]" userId="07ed829d-441a-4e7c-8be7-c98acc777e2e" providerId="ADAL" clId="{158C76F7-8619-4CF2-978B-C220718854C8}" dt="2025-09-02T20:41:19.811" v="4" actId="478"/>
          <ac:picMkLst>
            <pc:docMk/>
            <pc:sldMk cId="255258883" sldId="269"/>
            <ac:picMk id="4" creationId="{00000000-0000-0000-0000-000000000000}"/>
          </ac:picMkLst>
        </pc:picChg>
        <pc:picChg chg="add mod">
          <ac:chgData name="Perlas, Gertrudes (GSFC-766.0)[CyPrESS]" userId="07ed829d-441a-4e7c-8be7-c98acc777e2e" providerId="ADAL" clId="{158C76F7-8619-4CF2-978B-C220718854C8}" dt="2025-09-05T03:05:29.479" v="59"/>
          <ac:picMkLst>
            <pc:docMk/>
            <pc:sldMk cId="255258883" sldId="269"/>
            <ac:picMk id="4" creationId="{31D7D6EA-F4B7-9160-B9C9-835EFC5485C7}"/>
          </ac:picMkLst>
        </pc:picChg>
        <pc:picChg chg="add del mod ord">
          <ac:chgData name="Perlas, Gertrudes (GSFC-766.0)[CyPrESS]" userId="07ed829d-441a-4e7c-8be7-c98acc777e2e" providerId="ADAL" clId="{158C76F7-8619-4CF2-978B-C220718854C8}" dt="2025-09-05T03:05:27.516" v="58" actId="478"/>
          <ac:picMkLst>
            <pc:docMk/>
            <pc:sldMk cId="255258883" sldId="269"/>
            <ac:picMk id="6" creationId="{FD655DFF-EE6F-7AE8-F814-1C246DD359A3}"/>
          </ac:picMkLst>
        </pc:picChg>
      </pc:sldChg>
      <pc:sldChg chg="addSp delSp modSp mod">
        <pc:chgData name="Perlas, Gertrudes (GSFC-766.0)[CyPrESS]" userId="07ed829d-441a-4e7c-8be7-c98acc777e2e" providerId="ADAL" clId="{158C76F7-8619-4CF2-978B-C220718854C8}" dt="2025-09-05T03:05:07.516" v="57"/>
        <pc:sldMkLst>
          <pc:docMk/>
          <pc:sldMk cId="255258883" sldId="270"/>
        </pc:sldMkLst>
        <pc:spChg chg="add del mod">
          <ac:chgData name="Perlas, Gertrudes (GSFC-766.0)[CyPrESS]" userId="07ed829d-441a-4e7c-8be7-c98acc777e2e" providerId="ADAL" clId="{158C76F7-8619-4CF2-978B-C220718854C8}" dt="2025-09-02T20:42:22.694" v="8" actId="22"/>
          <ac:spMkLst>
            <pc:docMk/>
            <pc:sldMk cId="255258883" sldId="270"/>
            <ac:spMk id="3" creationId="{B8D33239-A001-8C8D-7C4F-D80B6E2F0D9C}"/>
          </ac:spMkLst>
        </pc:spChg>
        <pc:spChg chg="add del mod">
          <ac:chgData name="Perlas, Gertrudes (GSFC-766.0)[CyPrESS]" userId="07ed829d-441a-4e7c-8be7-c98acc777e2e" providerId="ADAL" clId="{158C76F7-8619-4CF2-978B-C220718854C8}" dt="2025-09-05T03:05:07.516" v="57"/>
          <ac:spMkLst>
            <pc:docMk/>
            <pc:sldMk cId="255258883" sldId="270"/>
            <ac:spMk id="3" creationId="{CA119E4D-C332-6CFE-64B1-BF5E015B3282}"/>
          </ac:spMkLst>
        </pc:spChg>
        <pc:picChg chg="del">
          <ac:chgData name="Perlas, Gertrudes (GSFC-766.0)[CyPrESS]" userId="07ed829d-441a-4e7c-8be7-c98acc777e2e" providerId="ADAL" clId="{158C76F7-8619-4CF2-978B-C220718854C8}" dt="2025-09-02T20:42:19.880" v="7" actId="478"/>
          <ac:picMkLst>
            <pc:docMk/>
            <pc:sldMk cId="255258883" sldId="270"/>
            <ac:picMk id="4" creationId="{00000000-0000-0000-0000-000000000000}"/>
          </ac:picMkLst>
        </pc:picChg>
        <pc:picChg chg="add mod">
          <ac:chgData name="Perlas, Gertrudes (GSFC-766.0)[CyPrESS]" userId="07ed829d-441a-4e7c-8be7-c98acc777e2e" providerId="ADAL" clId="{158C76F7-8619-4CF2-978B-C220718854C8}" dt="2025-09-05T03:05:07.516" v="57"/>
          <ac:picMkLst>
            <pc:docMk/>
            <pc:sldMk cId="255258883" sldId="270"/>
            <ac:picMk id="4" creationId="{994CD5C0-51F5-75EC-6635-007B65065EF9}"/>
          </ac:picMkLst>
        </pc:picChg>
        <pc:picChg chg="add del mod ord">
          <ac:chgData name="Perlas, Gertrudes (GSFC-766.0)[CyPrESS]" userId="07ed829d-441a-4e7c-8be7-c98acc777e2e" providerId="ADAL" clId="{158C76F7-8619-4CF2-978B-C220718854C8}" dt="2025-09-05T03:05:05.756" v="56" actId="478"/>
          <ac:picMkLst>
            <pc:docMk/>
            <pc:sldMk cId="255258883" sldId="270"/>
            <ac:picMk id="6" creationId="{E6686FC4-02E6-C362-40A6-27CADE9F224D}"/>
          </ac:picMkLst>
        </pc:picChg>
      </pc:sldChg>
      <pc:sldChg chg="addSp delSp modSp mod">
        <pc:chgData name="Perlas, Gertrudes (GSFC-766.0)[CyPrESS]" userId="07ed829d-441a-4e7c-8be7-c98acc777e2e" providerId="ADAL" clId="{158C76F7-8619-4CF2-978B-C220718854C8}" dt="2025-09-05T03:12:51.891" v="99" actId="1076"/>
        <pc:sldMkLst>
          <pc:docMk/>
          <pc:sldMk cId="3024862127" sldId="271"/>
        </pc:sldMkLst>
        <pc:spChg chg="add del mod">
          <ac:chgData name="Perlas, Gertrudes (GSFC-766.0)[CyPrESS]" userId="07ed829d-441a-4e7c-8be7-c98acc777e2e" providerId="ADAL" clId="{158C76F7-8619-4CF2-978B-C220718854C8}" dt="2025-09-05T03:12:48.748" v="98" actId="478"/>
          <ac:spMkLst>
            <pc:docMk/>
            <pc:sldMk cId="3024862127" sldId="271"/>
            <ac:spMk id="3" creationId="{E38C6483-BB44-EC69-9BA8-52CD5FD7D98C}"/>
          </ac:spMkLst>
        </pc:spChg>
        <pc:picChg chg="add mod">
          <ac:chgData name="Perlas, Gertrudes (GSFC-766.0)[CyPrESS]" userId="07ed829d-441a-4e7c-8be7-c98acc777e2e" providerId="ADAL" clId="{158C76F7-8619-4CF2-978B-C220718854C8}" dt="2025-09-05T03:12:51.891" v="99" actId="1076"/>
          <ac:picMkLst>
            <pc:docMk/>
            <pc:sldMk cId="3024862127" sldId="271"/>
            <ac:picMk id="5" creationId="{A7E10CDB-61B1-9D31-D225-1F536644D6B2}"/>
          </ac:picMkLst>
        </pc:picChg>
        <pc:picChg chg="del">
          <ac:chgData name="Perlas, Gertrudes (GSFC-766.0)[CyPrESS]" userId="07ed829d-441a-4e7c-8be7-c98acc777e2e" providerId="ADAL" clId="{158C76F7-8619-4CF2-978B-C220718854C8}" dt="2025-09-05T03:12:43.501" v="96" actId="478"/>
          <ac:picMkLst>
            <pc:docMk/>
            <pc:sldMk cId="3024862127" sldId="271"/>
            <ac:picMk id="6" creationId="{00000000-0000-0000-0000-000000000000}"/>
          </ac:picMkLst>
        </pc:picChg>
      </pc:sldChg>
      <pc:sldChg chg="addSp delSp modSp mod">
        <pc:chgData name="Perlas, Gertrudes (GSFC-766.0)[CyPrESS]" userId="07ed829d-441a-4e7c-8be7-c98acc777e2e" providerId="ADAL" clId="{158C76F7-8619-4CF2-978B-C220718854C8}" dt="2025-09-05T03:12:26.326" v="95" actId="14100"/>
        <pc:sldMkLst>
          <pc:docMk/>
          <pc:sldMk cId="2772563747" sldId="272"/>
        </pc:sldMkLst>
        <pc:spChg chg="add del mod">
          <ac:chgData name="Perlas, Gertrudes (GSFC-766.0)[CyPrESS]" userId="07ed829d-441a-4e7c-8be7-c98acc777e2e" providerId="ADAL" clId="{158C76F7-8619-4CF2-978B-C220718854C8}" dt="2025-09-05T03:12:19.713" v="92" actId="22"/>
          <ac:spMkLst>
            <pc:docMk/>
            <pc:sldMk cId="2772563747" sldId="272"/>
            <ac:spMk id="3" creationId="{9F1E21ED-9C0C-F06C-CE4B-E677C7ED843F}"/>
          </ac:spMkLst>
        </pc:spChg>
        <pc:picChg chg="del">
          <ac:chgData name="Perlas, Gertrudes (GSFC-766.0)[CyPrESS]" userId="07ed829d-441a-4e7c-8be7-c98acc777e2e" providerId="ADAL" clId="{158C76F7-8619-4CF2-978B-C220718854C8}" dt="2025-09-05T03:12:17.907" v="91" actId="478"/>
          <ac:picMkLst>
            <pc:docMk/>
            <pc:sldMk cId="2772563747" sldId="272"/>
            <ac:picMk id="4" creationId="{00000000-0000-0000-0000-000000000000}"/>
          </ac:picMkLst>
        </pc:picChg>
        <pc:picChg chg="add mod ord">
          <ac:chgData name="Perlas, Gertrudes (GSFC-766.0)[CyPrESS]" userId="07ed829d-441a-4e7c-8be7-c98acc777e2e" providerId="ADAL" clId="{158C76F7-8619-4CF2-978B-C220718854C8}" dt="2025-09-05T03:12:26.326" v="95" actId="14100"/>
          <ac:picMkLst>
            <pc:docMk/>
            <pc:sldMk cId="2772563747" sldId="272"/>
            <ac:picMk id="6" creationId="{B12D52FB-88F7-4CB2-022A-3617C7A9E434}"/>
          </ac:picMkLst>
        </pc:picChg>
      </pc:sldChg>
      <pc:sldChg chg="addSp delSp modSp new mod">
        <pc:chgData name="Perlas, Gertrudes (GSFC-766.0)[CyPrESS]" userId="07ed829d-441a-4e7c-8be7-c98acc777e2e" providerId="ADAL" clId="{158C76F7-8619-4CF2-978B-C220718854C8}" dt="2025-09-05T02:49:12.539" v="36" actId="14100"/>
        <pc:sldMkLst>
          <pc:docMk/>
          <pc:sldMk cId="1744376323" sldId="273"/>
        </pc:sldMkLst>
        <pc:spChg chg="del">
          <ac:chgData name="Perlas, Gertrudes (GSFC-766.0)[CyPrESS]" userId="07ed829d-441a-4e7c-8be7-c98acc777e2e" providerId="ADAL" clId="{158C76F7-8619-4CF2-978B-C220718854C8}" dt="2025-09-05T02:47:30.114" v="32" actId="478"/>
          <ac:spMkLst>
            <pc:docMk/>
            <pc:sldMk cId="1744376323" sldId="273"/>
            <ac:spMk id="2" creationId="{8E32465F-77F3-8645-647D-FE6E369C54AB}"/>
          </ac:spMkLst>
        </pc:spChg>
        <pc:spChg chg="del">
          <ac:chgData name="Perlas, Gertrudes (GSFC-766.0)[CyPrESS]" userId="07ed829d-441a-4e7c-8be7-c98acc777e2e" providerId="ADAL" clId="{158C76F7-8619-4CF2-978B-C220718854C8}" dt="2025-09-05T02:47:27.017" v="31" actId="22"/>
          <ac:spMkLst>
            <pc:docMk/>
            <pc:sldMk cId="1744376323" sldId="273"/>
            <ac:spMk id="3" creationId="{F199A436-166A-122F-F492-2804A2A308A6}"/>
          </ac:spMkLst>
        </pc:spChg>
        <pc:spChg chg="add mod">
          <ac:chgData name="Perlas, Gertrudes (GSFC-766.0)[CyPrESS]" userId="07ed829d-441a-4e7c-8be7-c98acc777e2e" providerId="ADAL" clId="{158C76F7-8619-4CF2-978B-C220718854C8}" dt="2025-09-05T02:49:12.539" v="36" actId="14100"/>
          <ac:spMkLst>
            <pc:docMk/>
            <pc:sldMk cId="1744376323" sldId="273"/>
            <ac:spMk id="6" creationId="{BCBB589E-2C97-6AB6-6581-51182FC24F8A}"/>
          </ac:spMkLst>
        </pc:spChg>
        <pc:picChg chg="add mod ord">
          <ac:chgData name="Perlas, Gertrudes (GSFC-766.0)[CyPrESS]" userId="07ed829d-441a-4e7c-8be7-c98acc777e2e" providerId="ADAL" clId="{158C76F7-8619-4CF2-978B-C220718854C8}" dt="2025-09-05T02:47:36.059" v="33" actId="1076"/>
          <ac:picMkLst>
            <pc:docMk/>
            <pc:sldMk cId="1744376323" sldId="273"/>
            <ac:picMk id="5" creationId="{32A71009-9CBB-9B06-2C04-ED3FF680ACB1}"/>
          </ac:picMkLst>
        </pc:picChg>
      </pc:sldChg>
      <pc:sldChg chg="addSp delSp modSp new mod">
        <pc:chgData name="Perlas, Gertrudes (GSFC-766.0)[CyPrESS]" userId="07ed829d-441a-4e7c-8be7-c98acc777e2e" providerId="ADAL" clId="{158C76F7-8619-4CF2-978B-C220718854C8}" dt="2025-09-05T03:04:18.476" v="53" actId="14100"/>
        <pc:sldMkLst>
          <pc:docMk/>
          <pc:sldMk cId="4141647511" sldId="274"/>
        </pc:sldMkLst>
        <pc:spChg chg="del">
          <ac:chgData name="Perlas, Gertrudes (GSFC-766.0)[CyPrESS]" userId="07ed829d-441a-4e7c-8be7-c98acc777e2e" providerId="ADAL" clId="{158C76F7-8619-4CF2-978B-C220718854C8}" dt="2025-09-05T03:04:00.947" v="47" actId="478"/>
          <ac:spMkLst>
            <pc:docMk/>
            <pc:sldMk cId="4141647511" sldId="274"/>
            <ac:spMk id="2" creationId="{0C934BE7-5490-35FB-8003-BAB6BD1428EA}"/>
          </ac:spMkLst>
        </pc:spChg>
        <pc:spChg chg="del">
          <ac:chgData name="Perlas, Gertrudes (GSFC-766.0)[CyPrESS]" userId="07ed829d-441a-4e7c-8be7-c98acc777e2e" providerId="ADAL" clId="{158C76F7-8619-4CF2-978B-C220718854C8}" dt="2025-09-05T03:03:55.367" v="46" actId="22"/>
          <ac:spMkLst>
            <pc:docMk/>
            <pc:sldMk cId="4141647511" sldId="274"/>
            <ac:spMk id="3" creationId="{22AF569F-5D21-D856-9746-8F9E32019496}"/>
          </ac:spMkLst>
        </pc:spChg>
        <pc:picChg chg="add mod ord">
          <ac:chgData name="Perlas, Gertrudes (GSFC-766.0)[CyPrESS]" userId="07ed829d-441a-4e7c-8be7-c98acc777e2e" providerId="ADAL" clId="{158C76F7-8619-4CF2-978B-C220718854C8}" dt="2025-09-05T03:04:18.476" v="53" actId="14100"/>
          <ac:picMkLst>
            <pc:docMk/>
            <pc:sldMk cId="4141647511" sldId="274"/>
            <ac:picMk id="5" creationId="{FF8BE26A-70E4-D1B0-7B7F-BB198990F319}"/>
          </ac:picMkLst>
        </pc:picChg>
      </pc:sldChg>
      <pc:sldChg chg="addSp delSp modSp new mod">
        <pc:chgData name="Perlas, Gertrudes (GSFC-766.0)[CyPrESS]" userId="07ed829d-441a-4e7c-8be7-c98acc777e2e" providerId="ADAL" clId="{158C76F7-8619-4CF2-978B-C220718854C8}" dt="2025-09-05T03:08:55.939" v="74" actId="478"/>
        <pc:sldMkLst>
          <pc:docMk/>
          <pc:sldMk cId="3985267493" sldId="275"/>
        </pc:sldMkLst>
        <pc:spChg chg="del mod">
          <ac:chgData name="Perlas, Gertrudes (GSFC-766.0)[CyPrESS]" userId="07ed829d-441a-4e7c-8be7-c98acc777e2e" providerId="ADAL" clId="{158C76F7-8619-4CF2-978B-C220718854C8}" dt="2025-09-05T03:08:55.939" v="74" actId="478"/>
          <ac:spMkLst>
            <pc:docMk/>
            <pc:sldMk cId="3985267493" sldId="275"/>
            <ac:spMk id="2" creationId="{F8EEC1A2-992F-B6B6-2747-83E01AF933B3}"/>
          </ac:spMkLst>
        </pc:spChg>
        <pc:spChg chg="del">
          <ac:chgData name="Perlas, Gertrudes (GSFC-766.0)[CyPrESS]" userId="07ed829d-441a-4e7c-8be7-c98acc777e2e" providerId="ADAL" clId="{158C76F7-8619-4CF2-978B-C220718854C8}" dt="2025-09-05T03:08:49.844" v="71" actId="478"/>
          <ac:spMkLst>
            <pc:docMk/>
            <pc:sldMk cId="3985267493" sldId="275"/>
            <ac:spMk id="3" creationId="{8E4390C4-FC9F-1BC3-7236-126110E8A495}"/>
          </ac:spMkLst>
        </pc:spChg>
        <pc:picChg chg="add">
          <ac:chgData name="Perlas, Gertrudes (GSFC-766.0)[CyPrESS]" userId="07ed829d-441a-4e7c-8be7-c98acc777e2e" providerId="ADAL" clId="{158C76F7-8619-4CF2-978B-C220718854C8}" dt="2025-09-05T03:08:52.154" v="72" actId="22"/>
          <ac:picMkLst>
            <pc:docMk/>
            <pc:sldMk cId="3985267493" sldId="275"/>
            <ac:picMk id="5" creationId="{13319768-ADEB-4052-A6B0-6A8FD85DDDE0}"/>
          </ac:picMkLst>
        </pc:picChg>
      </pc:sldChg>
      <pc:sldChg chg="addSp delSp new mod">
        <pc:chgData name="Perlas, Gertrudes (GSFC-766.0)[CyPrESS]" userId="07ed829d-441a-4e7c-8be7-c98acc777e2e" providerId="ADAL" clId="{158C76F7-8619-4CF2-978B-C220718854C8}" dt="2025-09-05T03:13:36.089" v="103" actId="478"/>
        <pc:sldMkLst>
          <pc:docMk/>
          <pc:sldMk cId="2378087041" sldId="276"/>
        </pc:sldMkLst>
        <pc:spChg chg="del">
          <ac:chgData name="Perlas, Gertrudes (GSFC-766.0)[CyPrESS]" userId="07ed829d-441a-4e7c-8be7-c98acc777e2e" providerId="ADAL" clId="{158C76F7-8619-4CF2-978B-C220718854C8}" dt="2025-09-05T03:13:36.089" v="103" actId="478"/>
          <ac:spMkLst>
            <pc:docMk/>
            <pc:sldMk cId="2378087041" sldId="276"/>
            <ac:spMk id="2" creationId="{ADEB4EFC-188F-ADE2-E913-7358BE3381FD}"/>
          </ac:spMkLst>
        </pc:spChg>
        <pc:spChg chg="del">
          <ac:chgData name="Perlas, Gertrudes (GSFC-766.0)[CyPrESS]" userId="07ed829d-441a-4e7c-8be7-c98acc777e2e" providerId="ADAL" clId="{158C76F7-8619-4CF2-978B-C220718854C8}" dt="2025-09-05T03:13:29.663" v="102" actId="478"/>
          <ac:spMkLst>
            <pc:docMk/>
            <pc:sldMk cId="2378087041" sldId="276"/>
            <ac:spMk id="3" creationId="{2738F7E6-6962-581D-4238-22D2AC5B15A3}"/>
          </ac:spMkLst>
        </pc:spChg>
        <pc:picChg chg="add">
          <ac:chgData name="Perlas, Gertrudes (GSFC-766.0)[CyPrESS]" userId="07ed829d-441a-4e7c-8be7-c98acc777e2e" providerId="ADAL" clId="{158C76F7-8619-4CF2-978B-C220718854C8}" dt="2025-09-05T03:13:26.505" v="101" actId="22"/>
          <ac:picMkLst>
            <pc:docMk/>
            <pc:sldMk cId="2378087041" sldId="276"/>
            <ac:picMk id="5" creationId="{CF9FBA2C-E9CE-709A-B3FD-96D35C31F76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AF5C-3017-7041-9018-6319A1FBDCE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ADDD2-D085-444B-8947-B8ABF54A3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49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AF5C-3017-7041-9018-6319A1FBDCE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ADDD2-D085-444B-8947-B8ABF54A3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697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AF5C-3017-7041-9018-6319A1FBDCE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ADDD2-D085-444B-8947-B8ABF54A3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840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AF5C-3017-7041-9018-6319A1FBDCE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ADDD2-D085-444B-8947-B8ABF54A3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767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AF5C-3017-7041-9018-6319A1FBDCE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ADDD2-D085-444B-8947-B8ABF54A3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11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AF5C-3017-7041-9018-6319A1FBDCE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ADDD2-D085-444B-8947-B8ABF54A3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01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AF5C-3017-7041-9018-6319A1FBDCE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ADDD2-D085-444B-8947-B8ABF54A3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730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AF5C-3017-7041-9018-6319A1FBDCE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ADDD2-D085-444B-8947-B8ABF54A3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084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AF5C-3017-7041-9018-6319A1FBDCE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ADDD2-D085-444B-8947-B8ABF54A3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64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AF5C-3017-7041-9018-6319A1FBDCE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ADDD2-D085-444B-8947-B8ABF54A3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248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AF5C-3017-7041-9018-6319A1FBDCE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ADDD2-D085-444B-8947-B8ABF54A3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28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6AF5C-3017-7041-9018-6319A1FBDCE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ADDD2-D085-444B-8947-B8ABF54A3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137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NASA C3RS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4F81BD"/>
                </a:solidFill>
              </a:rPr>
              <a:t>https://c3rs.arc.nasa.gov/report/</a:t>
            </a:r>
            <a:r>
              <a:rPr lang="en-US" sz="2400" dirty="0" err="1">
                <a:solidFill>
                  <a:srgbClr val="4F81BD"/>
                </a:solidFill>
              </a:rPr>
              <a:t>electronic.html</a:t>
            </a:r>
            <a:endParaRPr lang="en-US" sz="2400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774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5B16F6-5FA3-1F9C-33E6-0FBF7F2E0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6266"/>
            <a:ext cx="9144000" cy="582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DD064C7-409D-CF17-DB15-65C73F2AAF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929" y="222250"/>
            <a:ext cx="7108842" cy="45259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861E92A-99E5-D6B3-23E8-62141CBBA8CE}"/>
              </a:ext>
            </a:extLst>
          </p:cNvPr>
          <p:cNvSpPr/>
          <p:nvPr/>
        </p:nvSpPr>
        <p:spPr>
          <a:xfrm>
            <a:off x="4089400" y="472281"/>
            <a:ext cx="558800" cy="2008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15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A71009-9CBB-9B06-2C04-ED3FF680AC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3209" y="165100"/>
            <a:ext cx="6445082" cy="4525963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CBB589E-2C97-6AB6-6581-51182FC24F8A}"/>
              </a:ext>
            </a:extLst>
          </p:cNvPr>
          <p:cNvSpPr/>
          <p:nvPr/>
        </p:nvSpPr>
        <p:spPr>
          <a:xfrm>
            <a:off x="4965700" y="3786981"/>
            <a:ext cx="1790700" cy="2008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76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3678C-DD47-A250-67BF-D3DA45209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2D0E14-D73B-AB7D-8C30-BA0B6A849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837"/>
            <a:ext cx="9144000" cy="66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282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7867BA9-C33B-E284-BE65-C511E0E5C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18" y="0"/>
            <a:ext cx="7920055" cy="640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280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D3C3A45-31BD-161A-54E0-93B743C13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771" y="0"/>
            <a:ext cx="61024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19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8BE26A-70E4-D1B0-7B7F-BB198990F3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1" y="635000"/>
            <a:ext cx="4591050" cy="5111750"/>
          </a:xfrm>
        </p:spPr>
      </p:pic>
    </p:spTree>
    <p:extLst>
      <p:ext uri="{BB962C8B-B14F-4D97-AF65-F5344CB8AC3E}">
        <p14:creationId xmlns:p14="http://schemas.microsoft.com/office/powerpoint/2010/main" val="4141647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35698C3-FF9D-4669-ED93-ABD708090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186" y="294189"/>
            <a:ext cx="6450127" cy="45297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814139-85AB-40E0-9861-EDEC3073C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565" y="4186164"/>
            <a:ext cx="1810669" cy="2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46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1D7D6EA-F4B7-9160-B9C9-835EFC5485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4843" y="1600200"/>
            <a:ext cx="623431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58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AA9E897-C919-7144-9D53-54C209BFB2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1230" y="0"/>
            <a:ext cx="4542269" cy="4525963"/>
          </a:xfrm>
        </p:spPr>
      </p:pic>
    </p:spTree>
    <p:extLst>
      <p:ext uri="{BB962C8B-B14F-4D97-AF65-F5344CB8AC3E}">
        <p14:creationId xmlns:p14="http://schemas.microsoft.com/office/powerpoint/2010/main" val="458188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04743E-EE5D-8A75-831A-4FDB5AED7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0" y="101600"/>
            <a:ext cx="53337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36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319768-ADEB-4052-A6B0-6A8FD85DD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580" y="0"/>
            <a:ext cx="4742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267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A470ED1-7BAA-5C91-8120-9A8BF90F4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6112" y="1282700"/>
            <a:ext cx="6444775" cy="45259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DF0024-CB1E-039B-9F78-1C5C61550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4815" y="5418064"/>
            <a:ext cx="1810669" cy="2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699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94CD5C0-51F5-75EC-6635-007B65065E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4945" y="1600200"/>
            <a:ext cx="6234109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58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12D52FB-88F7-4CB2-022A-3617C7A9E4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1451" y="0"/>
            <a:ext cx="4876800" cy="4525963"/>
          </a:xfrm>
        </p:spPr>
      </p:pic>
    </p:spTree>
    <p:extLst>
      <p:ext uri="{BB962C8B-B14F-4D97-AF65-F5344CB8AC3E}">
        <p14:creationId xmlns:p14="http://schemas.microsoft.com/office/powerpoint/2010/main" val="2772563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E10CDB-61B1-9D31-D225-1F536644D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591" y="0"/>
            <a:ext cx="61215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621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9FBA2C-E9CE-709A-B3FD-96D35C31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883" y="0"/>
            <a:ext cx="4742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087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D27A29B5F08345925F9C009B1E08AF" ma:contentTypeVersion="15" ma:contentTypeDescription="Create a new document." ma:contentTypeScope="" ma:versionID="c8fb33f740cd7717c3811ec42b54c75c">
  <xsd:schema xmlns:xsd="http://www.w3.org/2001/XMLSchema" xmlns:xs="http://www.w3.org/2001/XMLSchema" xmlns:p="http://schemas.microsoft.com/office/2006/metadata/properties" xmlns:ns2="32f20394-6041-43c7-8852-fe7e23c0b324" xmlns:ns3="cd279561-c6ca-4752-ac2d-8e32c77e866b" xmlns:ns4="d900e117-17a0-4b24-9e47-511ef1d02c43" targetNamespace="http://schemas.microsoft.com/office/2006/metadata/properties" ma:root="true" ma:fieldsID="254be5d456ab89ab2b222e62db5db5db" ns2:_="" ns3:_="" ns4:_="">
    <xsd:import namespace="32f20394-6041-43c7-8852-fe7e23c0b324"/>
    <xsd:import namespace="cd279561-c6ca-4752-ac2d-8e32c77e866b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f20394-6041-43c7-8852-fe7e23c0b3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279561-c6ca-4752-ac2d-8e32c77e866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5c2f83ea-9a29-495d-a8fc-df1e667e65b6}" ma:internalName="TaxCatchAll" ma:showField="CatchAllData" ma:web="cd279561-c6ca-4752-ac2d-8e32c77e86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f20394-6041-43c7-8852-fe7e23c0b324">
      <Terms xmlns="http://schemas.microsoft.com/office/infopath/2007/PartnerControls"/>
    </lcf76f155ced4ddcb4097134ff3c332f>
    <TaxCatchAll xmlns="d900e117-17a0-4b24-9e47-511ef1d02c43" xsi:nil="true"/>
    <SharedWithUsers xmlns="cd279561-c6ca-4752-ac2d-8e32c77e866b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4C8ED381-6AD5-4F89-A62F-809F8AA484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f20394-6041-43c7-8852-fe7e23c0b324"/>
    <ds:schemaRef ds:uri="cd279561-c6ca-4752-ac2d-8e32c77e866b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2F59E9-28C5-40C5-9794-2C31BE7FA1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72B901-C0DA-44E9-8C5F-C983740528FE}">
  <ds:schemaRefs>
    <ds:schemaRef ds:uri="http://schemas.microsoft.com/office/2006/metadata/properties"/>
    <ds:schemaRef ds:uri="http://schemas.microsoft.com/office/infopath/2007/PartnerControls"/>
    <ds:schemaRef ds:uri="32f20394-6041-43c7-8852-fe7e23c0b324"/>
    <ds:schemaRef ds:uri="d900e117-17a0-4b24-9e47-511ef1d02c43"/>
    <ds:schemaRef ds:uri="cd279561-c6ca-4752-ac2d-8e32c77e866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17</Words>
  <Application>Microsoft Office PowerPoint</Application>
  <PresentationFormat>On-screen Show (4:3)</PresentationFormat>
  <Paragraphs>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NASA C3RS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 C3RS</dc:title>
  <dc:creator>Becky Hooey</dc:creator>
  <cp:lastModifiedBy>Perlas, Gertrudes (GSFC-766.0)[CyPrESS]</cp:lastModifiedBy>
  <cp:revision>2</cp:revision>
  <dcterms:created xsi:type="dcterms:W3CDTF">2019-06-14T19:28:50Z</dcterms:created>
  <dcterms:modified xsi:type="dcterms:W3CDTF">2025-09-05T03:13:42Z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0x01010092D27A29B5F08345925F9C009B1E08AF</vt:lpwstr>
  </property>
  <property fmtid="{D5CDD505-2E9C-101B-9397-08002B2CF9AE}" pid="3" name="Order">
    <vt:r8>142200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ediaServiceImageTags">
    <vt:lpwstr/>
  </property>
</Properties>
</file>