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DF4D-49FB-2E00-C105-7887EF719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5F001-160C-306B-E2DF-27E777E4B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D8DB1-2C7C-27EA-024F-E1397CCA1DA3}"/>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C02A1D2C-BBDB-4A50-87EA-A5F1C6C8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5812-3378-E0A0-158E-A7BFE9D73319}"/>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389432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A9F0-FB23-9718-1D3E-0498E68BD8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A6FEF-9B77-0036-DF1C-E776C2B46C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2A01-31BC-BD9E-CE06-9FF187BDB84B}"/>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A60D8D43-CD46-7112-83A3-804656903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EDF4D-5418-18B5-26C8-5526EB296458}"/>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74404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57181-6FFF-E4B6-1DF7-A02B4D5CBC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FD114-C503-CAEF-96A7-755E105F0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13733-6CB0-2E34-828B-DDDA47D38B14}"/>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18E189B5-3146-9765-4842-4AED1BDF2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9591B-7865-5F6B-0511-6E497F430D26}"/>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317870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BD27-5E8F-288E-00ED-B32824E03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82757-02CC-B7EE-54F8-3A2FE6FB37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C7A40-0DB6-D664-E908-B1D9F42C6860}"/>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DC68D0BE-A27F-9249-ED92-D73436462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65DF-835F-305A-A20E-FCB35972563B}"/>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161001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5C6E-B91E-8C39-5402-5E655C515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212E6-0FC8-6911-EE6F-8F65111C25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94FAE-3D37-537B-AFF9-B8189143F87F}"/>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FFF31AB3-D66C-0FB5-49F8-C1DFC55C3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E430-7A1B-B3C9-42CD-F29FA3F5A58E}"/>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54966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79FB-A567-EB61-1501-51317123E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9F609-1242-D401-030E-022B08B4D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F1F11-004A-0347-4330-E0A1218449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634496-43A0-90FD-F12B-ADA884D61EF4}"/>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6" name="Footer Placeholder 5">
            <a:extLst>
              <a:ext uri="{FF2B5EF4-FFF2-40B4-BE49-F238E27FC236}">
                <a16:creationId xmlns:a16="http://schemas.microsoft.com/office/drawing/2014/main" id="{04771FD9-66C3-160F-DBF9-18B0A447B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FF64A-ECF5-2371-31FB-C78F72985E12}"/>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128900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BE1F-19CC-7D31-584D-E76AD5E4F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9DDB0-659E-E9F7-E8E2-C271BAEDB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7287EC-6A25-2569-E942-2E2BEF3F61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790E2-587B-CF98-FE50-1B9F4F5AC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E856D-6729-10BF-B23D-8185DDC8B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69B6D-53F0-7372-5012-31D8AD813CAD}"/>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8" name="Footer Placeholder 7">
            <a:extLst>
              <a:ext uri="{FF2B5EF4-FFF2-40B4-BE49-F238E27FC236}">
                <a16:creationId xmlns:a16="http://schemas.microsoft.com/office/drawing/2014/main" id="{78607853-C058-B762-4CA5-07439BC33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C42DCE-940D-B0AE-FDF1-546955B73F72}"/>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302257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4CE5-ABE9-9607-7579-8F3281478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B64FC-A9AE-FE22-8675-EA66B3FA3159}"/>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4" name="Footer Placeholder 3">
            <a:extLst>
              <a:ext uri="{FF2B5EF4-FFF2-40B4-BE49-F238E27FC236}">
                <a16:creationId xmlns:a16="http://schemas.microsoft.com/office/drawing/2014/main" id="{4DF291C1-45D0-78DD-2B54-3F5147027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F95B13-7458-A1D9-983C-19EE83294FBF}"/>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19849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2E400-59DC-FF95-36C1-FE18A2DFBD90}"/>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3" name="Footer Placeholder 2">
            <a:extLst>
              <a:ext uri="{FF2B5EF4-FFF2-40B4-BE49-F238E27FC236}">
                <a16:creationId xmlns:a16="http://schemas.microsoft.com/office/drawing/2014/main" id="{A8C19185-0C08-E3C5-75C9-991174FEC8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8B1E0B-58D1-37E3-BA37-7F5EA8BC0974}"/>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402376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A5FD-1098-09E8-D9A5-19D14C6A8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BAF482-0E5E-022D-051E-35A110EEE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4FD7C-7219-D879-EC6D-ABBDFB584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B40FF-BE3E-FF9F-9C95-5E0F873B9719}"/>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6" name="Footer Placeholder 5">
            <a:extLst>
              <a:ext uri="{FF2B5EF4-FFF2-40B4-BE49-F238E27FC236}">
                <a16:creationId xmlns:a16="http://schemas.microsoft.com/office/drawing/2014/main" id="{CC5DE53D-FF06-1E50-3970-D36ACC5D8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676D8-1095-ABEE-45F8-F4CF902B1CB5}"/>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42398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0C2F-1C6E-9FE0-29E6-6F4835CD0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1B578-A0C2-0B11-9DDC-13F660268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CFF89D-A16C-C3CC-A9B9-8AA13F631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CCAEB-EBD6-4387-FF9E-1B446B056EB2}"/>
              </a:ext>
            </a:extLst>
          </p:cNvPr>
          <p:cNvSpPr>
            <a:spLocks noGrp="1"/>
          </p:cNvSpPr>
          <p:nvPr>
            <p:ph type="dt" sz="half" idx="10"/>
          </p:nvPr>
        </p:nvSpPr>
        <p:spPr/>
        <p:txBody>
          <a:bodyPr/>
          <a:lstStyle/>
          <a:p>
            <a:fld id="{693C2745-79EA-4D47-ADE1-31936DDE0BBF}" type="datetimeFigureOut">
              <a:rPr lang="en-US" smtClean="0"/>
              <a:t>8/8/2025</a:t>
            </a:fld>
            <a:endParaRPr lang="en-US"/>
          </a:p>
        </p:txBody>
      </p:sp>
      <p:sp>
        <p:nvSpPr>
          <p:cNvPr id="6" name="Footer Placeholder 5">
            <a:extLst>
              <a:ext uri="{FF2B5EF4-FFF2-40B4-BE49-F238E27FC236}">
                <a16:creationId xmlns:a16="http://schemas.microsoft.com/office/drawing/2014/main" id="{9340F8D4-C3E0-4771-6B5C-0C47EE295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123A4-724F-B3DA-84A1-927A80F3CCEF}"/>
              </a:ext>
            </a:extLst>
          </p:cNvPr>
          <p:cNvSpPr>
            <a:spLocks noGrp="1"/>
          </p:cNvSpPr>
          <p:nvPr>
            <p:ph type="sldNum" sz="quarter" idx="12"/>
          </p:nvPr>
        </p:nvSpPr>
        <p:spPr/>
        <p:txBody>
          <a:bodyPr/>
          <a:lstStyle/>
          <a:p>
            <a:fld id="{2AB7D7A7-8DB0-4B07-B996-B31E63F78D66}" type="slidenum">
              <a:rPr lang="en-US" smtClean="0"/>
              <a:t>‹#›</a:t>
            </a:fld>
            <a:endParaRPr lang="en-US"/>
          </a:p>
        </p:txBody>
      </p:sp>
    </p:spTree>
    <p:extLst>
      <p:ext uri="{BB962C8B-B14F-4D97-AF65-F5344CB8AC3E}">
        <p14:creationId xmlns:p14="http://schemas.microsoft.com/office/powerpoint/2010/main" val="254873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BBF70-0DEA-2FB5-3ACF-A3AA1492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B8E253-0388-7936-516E-1B2026BC1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33785-1772-C667-E72D-9E96D7852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3C2745-79EA-4D47-ADE1-31936DDE0BBF}" type="datetimeFigureOut">
              <a:rPr lang="en-US" smtClean="0"/>
              <a:t>8/8/2025</a:t>
            </a:fld>
            <a:endParaRPr lang="en-US"/>
          </a:p>
        </p:txBody>
      </p:sp>
      <p:sp>
        <p:nvSpPr>
          <p:cNvPr id="5" name="Footer Placeholder 4">
            <a:extLst>
              <a:ext uri="{FF2B5EF4-FFF2-40B4-BE49-F238E27FC236}">
                <a16:creationId xmlns:a16="http://schemas.microsoft.com/office/drawing/2014/main" id="{F1F2AD81-7993-F967-87EA-97748C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FA65B2-0126-FCC5-A186-5478BE9FBC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7D7A7-8DB0-4B07-B996-B31E63F78D66}" type="slidenum">
              <a:rPr lang="en-US" smtClean="0"/>
              <a:t>‹#›</a:t>
            </a:fld>
            <a:endParaRPr lang="en-US"/>
          </a:p>
        </p:txBody>
      </p:sp>
    </p:spTree>
    <p:extLst>
      <p:ext uri="{BB962C8B-B14F-4D97-AF65-F5344CB8AC3E}">
        <p14:creationId xmlns:p14="http://schemas.microsoft.com/office/powerpoint/2010/main" val="90944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5E4A-2673-AC39-9AE0-0339F588C1BF}"/>
              </a:ext>
            </a:extLst>
          </p:cNvPr>
          <p:cNvSpPr>
            <a:spLocks noGrp="1"/>
          </p:cNvSpPr>
          <p:nvPr>
            <p:ph type="ctrTitle"/>
          </p:nvPr>
        </p:nvSpPr>
        <p:spPr/>
        <p:txBody>
          <a:bodyPr>
            <a:normAutofit/>
          </a:bodyPr>
          <a:lstStyle/>
          <a:p>
            <a:r>
              <a:rPr lang="en-US" dirty="0"/>
              <a:t>TSCA Section 8(a) Nanoscale  </a:t>
            </a:r>
          </a:p>
        </p:txBody>
      </p:sp>
      <p:sp>
        <p:nvSpPr>
          <p:cNvPr id="3" name="Subtitle 2">
            <a:extLst>
              <a:ext uri="{FF2B5EF4-FFF2-40B4-BE49-F238E27FC236}">
                <a16:creationId xmlns:a16="http://schemas.microsoft.com/office/drawing/2014/main" id="{311EAC62-8371-E9CC-B664-054BF2A7B154}"/>
              </a:ext>
            </a:extLst>
          </p:cNvPr>
          <p:cNvSpPr>
            <a:spLocks noGrp="1"/>
          </p:cNvSpPr>
          <p:nvPr>
            <p:ph type="subTitle" idx="1"/>
          </p:nvPr>
        </p:nvSpPr>
        <p:spPr/>
        <p:txBody>
          <a:bodyPr/>
          <a:lstStyle/>
          <a:p>
            <a:r>
              <a:rPr lang="en-US" dirty="0"/>
              <a:t>EPA Form No. 9600-07</a:t>
            </a:r>
          </a:p>
          <a:p>
            <a:r>
              <a:rPr lang="en-US" dirty="0"/>
              <a:t>OMB Control No. 2070-0224</a:t>
            </a:r>
          </a:p>
          <a:p>
            <a:r>
              <a:rPr lang="en-US" dirty="0"/>
              <a:t>Expiration 11/30/2025</a:t>
            </a:r>
          </a:p>
        </p:txBody>
      </p:sp>
    </p:spTree>
    <p:extLst>
      <p:ext uri="{BB962C8B-B14F-4D97-AF65-F5344CB8AC3E}">
        <p14:creationId xmlns:p14="http://schemas.microsoft.com/office/powerpoint/2010/main" val="279063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9E305860-FAC5-893B-5B34-3D9753DED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03" y="1020763"/>
            <a:ext cx="7582296" cy="443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2FE9FFE-C755-141C-087F-C9931DDCB92B}"/>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57EE58CA-224E-C6F4-A941-EC864C957120}"/>
              </a:ext>
            </a:extLst>
          </p:cNvPr>
          <p:cNvSpPr txBox="1"/>
          <p:nvPr/>
        </p:nvSpPr>
        <p:spPr>
          <a:xfrm>
            <a:off x="771006" y="6128850"/>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39141505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a:extLst>
              <a:ext uri="{FF2B5EF4-FFF2-40B4-BE49-F238E27FC236}">
                <a16:creationId xmlns:a16="http://schemas.microsoft.com/office/drawing/2014/main" id="{B2C088AE-719E-F8FA-A22C-E73BE038C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861" y="1008370"/>
            <a:ext cx="7554277" cy="504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6CE074C-53AB-3749-FC59-0C852922F73C}"/>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17DA24CA-74E9-A2B0-6AA7-8530237D3663}"/>
              </a:ext>
            </a:extLst>
          </p:cNvPr>
          <p:cNvSpPr txBox="1"/>
          <p:nvPr/>
        </p:nvSpPr>
        <p:spPr>
          <a:xfrm>
            <a:off x="650240" y="6054497"/>
            <a:ext cx="2397836" cy="369332"/>
          </a:xfrm>
          <a:prstGeom prst="rect">
            <a:avLst/>
          </a:prstGeom>
          <a:noFill/>
        </p:spPr>
        <p:txBody>
          <a:bodyPr wrap="none" rtlCol="0">
            <a:spAutoFit/>
          </a:bodyPr>
          <a:lstStyle/>
          <a:p>
            <a:r>
              <a:rPr lang="en-US"/>
              <a:t>EPA Form No. 7710-25</a:t>
            </a:r>
            <a:endParaRPr lang="en-US" dirty="0"/>
          </a:p>
        </p:txBody>
      </p:sp>
    </p:spTree>
    <p:extLst>
      <p:ext uri="{BB962C8B-B14F-4D97-AF65-F5344CB8AC3E}">
        <p14:creationId xmlns:p14="http://schemas.microsoft.com/office/powerpoint/2010/main" val="1486868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a:extLst>
              <a:ext uri="{FF2B5EF4-FFF2-40B4-BE49-F238E27FC236}">
                <a16:creationId xmlns:a16="http://schemas.microsoft.com/office/drawing/2014/main" id="{7122B314-7837-DA37-350E-AD10CD314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461" y="665163"/>
            <a:ext cx="7859077" cy="5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6D1A01-6245-C3C2-9333-5284A96F571B}"/>
              </a:ext>
            </a:extLst>
          </p:cNvPr>
          <p:cNvSpPr txBox="1"/>
          <p:nvPr/>
        </p:nvSpPr>
        <p:spPr>
          <a:xfrm>
            <a:off x="9072880" y="803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57F671F-646C-9F9A-9949-B172212E40BD}"/>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8609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a:extLst>
              <a:ext uri="{FF2B5EF4-FFF2-40B4-BE49-F238E27FC236}">
                <a16:creationId xmlns:a16="http://schemas.microsoft.com/office/drawing/2014/main" id="{6D3C0703-927E-C7FB-FA47-4CB8B6F01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43" y="1000442"/>
            <a:ext cx="8623064" cy="50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7DE4B8-55EE-0288-3DC1-F949A53DF445}"/>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51D6A1EC-4475-A036-6320-D657BE9B91F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94825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93F0C7AE-BBD9-40A7-E53E-3ACF60A29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261" y="1098738"/>
            <a:ext cx="8011477" cy="466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A38555E-89C7-749F-9E28-640ABD22B40C}"/>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BF463B9A-0B7C-1900-81FF-AE0B8C5C7665}"/>
              </a:ext>
            </a:extLst>
          </p:cNvPr>
          <p:cNvSpPr txBox="1"/>
          <p:nvPr/>
        </p:nvSpPr>
        <p:spPr>
          <a:xfrm>
            <a:off x="679565" y="6062349"/>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274634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8E12C548-A7D5-2762-8CFF-54465D758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82" y="543243"/>
            <a:ext cx="6944677" cy="54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52A538-2496-20AA-D3A6-150590991337}"/>
              </a:ext>
            </a:extLst>
          </p:cNvPr>
          <p:cNvSpPr txBox="1"/>
          <p:nvPr/>
        </p:nvSpPr>
        <p:spPr>
          <a:xfrm>
            <a:off x="9306559" y="25085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0B3163E7-A6C3-2B11-3100-F217711E4D5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30617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497BE97D-77C9-8955-555C-96F33B804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803" y="797243"/>
            <a:ext cx="7149814" cy="480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91330A9-F807-AB36-4698-40B68A545E5A}"/>
              </a:ext>
            </a:extLst>
          </p:cNvPr>
          <p:cNvSpPr txBox="1"/>
          <p:nvPr/>
        </p:nvSpPr>
        <p:spPr>
          <a:xfrm>
            <a:off x="9042400" y="2124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E87DC16-3A11-9D2C-E2F0-C90452A4A84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7063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F8A8EB5A-B609-75AE-D63A-3B5AC44CD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948" y="827722"/>
            <a:ext cx="7174103" cy="485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1F1197A-968C-7C33-19A5-78D25804CB76}"/>
              </a:ext>
            </a:extLst>
          </p:cNvPr>
          <p:cNvSpPr txBox="1"/>
          <p:nvPr/>
        </p:nvSpPr>
        <p:spPr>
          <a:xfrm>
            <a:off x="9083040" y="24294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3CCA858-E1E9-F338-401E-591AE00280E5}"/>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0545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7F011B4A-1724-07B4-5331-6EAC75BC2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1183323"/>
            <a:ext cx="7391717" cy="484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C4BA59-5EBD-7713-530F-30ED89D0C2D7}"/>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43D2201-A589-F5E4-A2AB-5F51ED1DB682}"/>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8441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31492B20-B7AC-95AA-A40B-1F7C1993E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522" y="1051243"/>
            <a:ext cx="7147877" cy="49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C570A2-1253-BE59-43A3-481AB004BFF6}"/>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5434D4B-91B0-A5B2-9DD7-64827D49C070}"/>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039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767A2FE6-03D5-19DF-4C81-E71F1FB10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523" y="848043"/>
            <a:ext cx="7168197" cy="5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0CC9AE6-5C71-2E07-F5A6-9B8C2586F676}"/>
              </a:ext>
            </a:extLst>
          </p:cNvPr>
          <p:cNvSpPr txBox="1"/>
          <p:nvPr/>
        </p:nvSpPr>
        <p:spPr>
          <a:xfrm>
            <a:off x="9062720" y="2632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04DD9022-65E1-6CE6-BF91-4FFBAD884F2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26785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F62EB018-AEF7-2A05-1AB3-38FA18388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3" y="1152843"/>
            <a:ext cx="7625397" cy="474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B589A07-C50C-CC52-B619-3BF34D655B72}"/>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DB8CBEA-03BB-0BE3-521C-9C4BC57B3AFD}"/>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93520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6F78E2C7-8EA7-579E-923B-825CA3B27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821" y="801928"/>
            <a:ext cx="7178357" cy="525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3C6135-6C22-E30C-DDCF-830B80F8691F}"/>
              </a:ext>
            </a:extLst>
          </p:cNvPr>
          <p:cNvSpPr txBox="1"/>
          <p:nvPr/>
        </p:nvSpPr>
        <p:spPr>
          <a:xfrm>
            <a:off x="9062720" y="21715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867FB8A-7BC4-EBB7-613A-A67DF33FA8C8}"/>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16678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7FEE07-D2C7-5F21-9511-6A86F3879CC1}"/>
              </a:ext>
            </a:extLst>
          </p:cNvPr>
          <p:cNvSpPr>
            <a:spLocks noChangeArrowheads="1"/>
          </p:cNvSpPr>
          <p:nvPr/>
        </p:nvSpPr>
        <p:spPr bwMode="auto">
          <a:xfrm>
            <a:off x="2715491" y="6188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a:extLst>
              <a:ext uri="{FF2B5EF4-FFF2-40B4-BE49-F238E27FC236}">
                <a16:creationId xmlns:a16="http://schemas.microsoft.com/office/drawing/2014/main" id="{8369A27D-2835-1710-637C-CEAD0A793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411" y="618837"/>
            <a:ext cx="6557963" cy="6011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41C6A0-D027-7E5E-BBC7-E1CD9DD5D11A}"/>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FFE4B506-BC71-65CD-C328-2E2ECF344030}"/>
              </a:ext>
            </a:extLst>
          </p:cNvPr>
          <p:cNvSpPr txBox="1"/>
          <p:nvPr/>
        </p:nvSpPr>
        <p:spPr>
          <a:xfrm>
            <a:off x="650240" y="6054497"/>
            <a:ext cx="2397836" cy="369332"/>
          </a:xfrm>
          <a:prstGeom prst="rect">
            <a:avLst/>
          </a:prstGeom>
          <a:noFill/>
        </p:spPr>
        <p:txBody>
          <a:bodyPr wrap="none" rtlCol="0">
            <a:spAutoFit/>
          </a:bodyPr>
          <a:lstStyle/>
          <a:p>
            <a:r>
              <a:rPr lang="en-US" dirty="0"/>
              <a:t>EPA Form No. 9600-07</a:t>
            </a:r>
          </a:p>
        </p:txBody>
      </p:sp>
      <p:sp>
        <p:nvSpPr>
          <p:cNvPr id="6" name="TextBox 6">
            <a:extLst>
              <a:ext uri="{FF2B5EF4-FFF2-40B4-BE49-F238E27FC236}">
                <a16:creationId xmlns:a16="http://schemas.microsoft.com/office/drawing/2014/main" id="{EA35E9EE-943F-FD77-E93F-0C84B51152AB}"/>
              </a:ext>
            </a:extLst>
          </p:cNvPr>
          <p:cNvSpPr txBox="1"/>
          <p:nvPr/>
        </p:nvSpPr>
        <p:spPr>
          <a:xfrm>
            <a:off x="2715491" y="4232285"/>
            <a:ext cx="5943600" cy="1477328"/>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This collection of information is approved by OMB under the Paperwork Reduction Act, 44 U.S.C. 3501 et seq. (OMB Control No. 2070-0224). Responses to this collection of information are mandatory for certain persons, as specified at 40 CFR Part 712. An agency may not conduct or sponsor, and a person is not required to respond to, a collection of information unless it displays a currently valid OMB control number. The public reporting and recordkeeping burden for this collection of information is estimated to be </a:t>
            </a:r>
            <a:r>
              <a:rPr lang="en-US" sz="1000" i="0" dirty="0">
                <a:solidFill>
                  <a:srgbClr val="000000"/>
                </a:solidFill>
                <a:effectLst/>
                <a:latin typeface="Times New Roman" panose="02020603050405020304" pitchFamily="18" charset="0"/>
                <a:cs typeface="Times New Roman" panose="02020603050405020304" pitchFamily="18" charset="0"/>
              </a:rPr>
              <a:t>0.4 to 107.5</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hour</a:t>
            </a:r>
            <a:r>
              <a:rPr lang="en-US" sz="1000" dirty="0">
                <a:latin typeface="Times New Roman" panose="02020603050405020304" pitchFamily="18" charset="0"/>
                <a:ea typeface="Calibri" panose="020F0502020204030204" pitchFamily="34" charset="0"/>
                <a:cs typeface="Times New Roman" panose="02020603050405020304" pitchFamily="18" charset="0"/>
              </a:rPr>
              <a:t>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per response. Send comments on the Agency’s need for this information, the accuracy of the provided burden estimates and any suggested methods for minimizing respondent burden to the Information Engagement Division Director, U.S. Environmental Protection Agency (2821T), 1200 Pennsylvania Ave., NW, Washington, D.C. 20460. Include the OMB control number in any correspondence. Do not send the completed form to this address.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31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3D7EDD3A-0E7A-55A9-AD46-96738F1CD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221" y="929323"/>
            <a:ext cx="7635557" cy="52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088D285-CCAA-2964-F13E-610CCA34D6ED}"/>
              </a:ext>
            </a:extLst>
          </p:cNvPr>
          <p:cNvSpPr txBox="1"/>
          <p:nvPr/>
        </p:nvSpPr>
        <p:spPr>
          <a:xfrm>
            <a:off x="9052560" y="3445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CCBD199-4C22-F688-AEEE-B486C73FB699}"/>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6200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117A3078-D563-502C-F984-4C298D657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421" y="850668"/>
            <a:ext cx="7483157" cy="51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2E3A32-B68C-CD2F-44F4-6A6EE155261B}"/>
              </a:ext>
            </a:extLst>
          </p:cNvPr>
          <p:cNvSpPr txBox="1"/>
          <p:nvPr/>
        </p:nvSpPr>
        <p:spPr>
          <a:xfrm>
            <a:off x="8981440" y="26589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52B5D26A-A2FA-19AA-DF9A-4557E7FA6422}"/>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77432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8B8E9E4D-B711-267E-5DDF-FB3654615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1022200"/>
            <a:ext cx="6985317" cy="4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A5E2D2-1841-D335-0EC0-55C557118470}"/>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E748999D-64CE-978B-F8BB-4AC55B61C6C0}"/>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51491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B8C16BE3-12B8-54A6-E3B3-1F7033BAF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242" y="878522"/>
            <a:ext cx="7527177" cy="51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8892EAA-ADB3-E956-6A38-10970C97309B}"/>
              </a:ext>
            </a:extLst>
          </p:cNvPr>
          <p:cNvSpPr txBox="1"/>
          <p:nvPr/>
        </p:nvSpPr>
        <p:spPr>
          <a:xfrm>
            <a:off x="9010219" y="29374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0487FC61-C797-0B79-9076-1B5D6F2DACE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83760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398EF2D5-D45B-1158-F117-A90A6681B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2" y="1234122"/>
            <a:ext cx="7321529" cy="443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BBD03B-DC28-E3F1-8992-5E2FB0355675}"/>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9CD2F35-6988-C24E-81F0-4327D03C89E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920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627820EA-350E-4E38-3C22-83BB019A6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923" y="1152842"/>
            <a:ext cx="821044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7B226B-03E1-AE1A-9433-E05366C0D53A}"/>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3443489F-8946-72CF-3786-DBAC45C3184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5789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E33279E6-FF1F-DCC6-D589-BBEE6EC1C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42" y="888682"/>
            <a:ext cx="8041493"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569C71-5783-C07F-19EE-A0BCB4D34A67}"/>
              </a:ext>
            </a:extLst>
          </p:cNvPr>
          <p:cNvSpPr txBox="1"/>
          <p:nvPr/>
        </p:nvSpPr>
        <p:spPr>
          <a:xfrm>
            <a:off x="9052560" y="23055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F285EBD-6151-A587-19E1-D847218D5CE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1335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81E419CD-01A6-1EBB-1E14-EA6EFF089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803" y="886301"/>
            <a:ext cx="8307036" cy="50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9FED13-1423-34A8-8BDE-AA46DE383954}"/>
              </a:ext>
            </a:extLst>
          </p:cNvPr>
          <p:cNvSpPr txBox="1"/>
          <p:nvPr/>
        </p:nvSpPr>
        <p:spPr>
          <a:xfrm>
            <a:off x="9062720" y="21023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8DA62CC-3F76-5651-883A-B203D12EC9F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8380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A34C669F-37A3-D89E-7EA0-C1CE65B02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091883"/>
            <a:ext cx="7969896" cy="499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4E8149-C6BE-BB2F-6BA7-58E5CAD7D038}"/>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4C90A16D-7D48-F841-8683-5D61C15D4127}"/>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4723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96F0BC93-F6D5-37C2-C11F-996A0F72E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082" y="903078"/>
            <a:ext cx="8062277" cy="505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E06B97-64BB-4BF1-2BDA-FF0A2F6289CA}"/>
              </a:ext>
            </a:extLst>
          </p:cNvPr>
          <p:cNvSpPr txBox="1"/>
          <p:nvPr/>
        </p:nvSpPr>
        <p:spPr>
          <a:xfrm>
            <a:off x="9103360" y="31830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A7388A2-93B7-7362-93F1-4BD0C529CE70}"/>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14872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43F696C5-F12D-6C77-3185-D60777711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042" y="1236821"/>
            <a:ext cx="7781921" cy="43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1D3FB5-5600-0B88-3C8C-E7EFD92E309B}"/>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1AF86B99-BDE4-015D-0616-FFB512A98192}"/>
              </a:ext>
            </a:extLst>
          </p:cNvPr>
          <p:cNvSpPr txBox="1"/>
          <p:nvPr/>
        </p:nvSpPr>
        <p:spPr>
          <a:xfrm>
            <a:off x="650240" y="6054497"/>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72490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45E6B040-C820-32BF-D7DF-DC1030BE2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242" y="886301"/>
            <a:ext cx="7933219" cy="50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5AF68E-D907-43B2-1CFA-D41B9E0A54A3}"/>
              </a:ext>
            </a:extLst>
          </p:cNvPr>
          <p:cNvSpPr txBox="1"/>
          <p:nvPr/>
        </p:nvSpPr>
        <p:spPr>
          <a:xfrm>
            <a:off x="9083040" y="30152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42692784-C298-4BB2-BEF7-084EB7122625}"/>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02825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4B386647-C340-CE4F-4C0B-591F13868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482" y="1112202"/>
            <a:ext cx="7676197" cy="492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BD88D26-9698-0558-DB8F-B0CBCF0E55E9}"/>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77808E1-31A4-C438-7499-CD34C26BCAA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54457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DAE6EB0D-1182-8033-5368-E9F5D865C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81" y="1018185"/>
            <a:ext cx="7869237" cy="503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C5B0AA1-7F07-9C14-484E-14FF42458E45}"/>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20B2ABE-6CD3-D7AF-592C-1475AE87768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14283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09DA5F07-C8D2-2144-0917-DDD23C84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483" y="665162"/>
            <a:ext cx="7977683" cy="51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37DFA7-E48C-4E9A-A510-DFBFC39822DA}"/>
              </a:ext>
            </a:extLst>
          </p:cNvPr>
          <p:cNvSpPr txBox="1"/>
          <p:nvPr/>
        </p:nvSpPr>
        <p:spPr>
          <a:xfrm>
            <a:off x="9032240" y="1413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77C9B4A-2AAF-27FD-FE83-CF54777969B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211239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F1EC4053-1F19-5FE2-7CEF-5A036E6BA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202" y="817563"/>
            <a:ext cx="7808278" cy="496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82DCF1C-17F9-1ADB-4DB9-41E8828A5790}"/>
              </a:ext>
            </a:extLst>
          </p:cNvPr>
          <p:cNvSpPr txBox="1"/>
          <p:nvPr/>
        </p:nvSpPr>
        <p:spPr>
          <a:xfrm>
            <a:off x="9042400" y="2327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06C0070-4F47-02E9-3811-695A2AA1342E}"/>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9670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193C09AB-75CA-C3E9-5B47-3B5F17612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643" y="921861"/>
            <a:ext cx="7881382" cy="501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9D6B0E-496A-6F7D-5A1F-092FF347E74F}"/>
              </a:ext>
            </a:extLst>
          </p:cNvPr>
          <p:cNvSpPr txBox="1"/>
          <p:nvPr/>
        </p:nvSpPr>
        <p:spPr>
          <a:xfrm>
            <a:off x="9093200" y="27342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EBBE4D6-6163-22CE-3749-C44804A66AA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5795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0499740B-0283-8441-C392-F0D23C85C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45" y="1040220"/>
            <a:ext cx="8169475" cy="501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066E29-700C-406B-FC0E-15D88D6E4B7A}"/>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437F20D7-A169-E1E2-36CA-E0563C29FE9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93004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E2A129F6-140D-AAAD-F6D1-27027D568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43" y="959803"/>
            <a:ext cx="77722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B12BF4-7949-1D6D-E734-AA8654804CE9}"/>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C6112A2-8A57-E911-65CC-BF72D5206AE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82878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2EB4CFB2-650D-39EA-6A13-F837D80B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36" y="850741"/>
            <a:ext cx="8064327" cy="51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36D74A6-E205-1ABB-E336-4536933075F7}"/>
              </a:ext>
            </a:extLst>
          </p:cNvPr>
          <p:cNvSpPr txBox="1"/>
          <p:nvPr/>
        </p:nvSpPr>
        <p:spPr>
          <a:xfrm>
            <a:off x="9062720" y="26596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C0AB8194-97B6-140D-3D00-0672AE7345B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735543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4D9DB585-816D-95FD-FC4D-EC4C37C1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082" y="1010603"/>
            <a:ext cx="7940357" cy="50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B83EE0D-FB58-76E0-EA5F-4F09AFE7F4F1}"/>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A2C8DEC-558A-9DF5-054E-E14A0179F44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40300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A67256B1-27DA-48DE-2F50-2D768F023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123" y="1094581"/>
            <a:ext cx="7451034"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4CF92FF-E6BE-FE81-E2F9-BE302BC86D7D}"/>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344A1EA8-B643-7C11-BAF8-D7E9407FED93}"/>
              </a:ext>
            </a:extLst>
          </p:cNvPr>
          <p:cNvSpPr txBox="1"/>
          <p:nvPr/>
        </p:nvSpPr>
        <p:spPr>
          <a:xfrm>
            <a:off x="650240" y="6054497"/>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129749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3AFC02F7-7A27-C674-1B9C-476919C6F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42" y="854645"/>
            <a:ext cx="8052117" cy="514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634B03C-6741-E948-B89E-BB5B2731F9C7}"/>
              </a:ext>
            </a:extLst>
          </p:cNvPr>
          <p:cNvSpPr txBox="1"/>
          <p:nvPr/>
        </p:nvSpPr>
        <p:spPr>
          <a:xfrm>
            <a:off x="9052560" y="269870"/>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C069B57-D68E-1A4E-1CFA-6D3F5262404B}"/>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825899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C115CBB4-C46D-5884-EB94-FE42FA64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80" y="810101"/>
            <a:ext cx="8445440" cy="523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EBA2CE-FB2E-2453-74C6-A4970249C577}"/>
              </a:ext>
            </a:extLst>
          </p:cNvPr>
          <p:cNvSpPr txBox="1"/>
          <p:nvPr/>
        </p:nvSpPr>
        <p:spPr>
          <a:xfrm>
            <a:off x="8972520" y="23055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C68C33B8-82A5-2D79-EE84-3ECFD5E65E2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316645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3A98B407-0D77-4187-60AF-94D8F5530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501" y="622142"/>
            <a:ext cx="7468997" cy="543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A833B1D-D2DF-1B74-5494-66818F733B13}"/>
              </a:ext>
            </a:extLst>
          </p:cNvPr>
          <p:cNvSpPr txBox="1"/>
          <p:nvPr/>
        </p:nvSpPr>
        <p:spPr>
          <a:xfrm>
            <a:off x="9083040" y="12102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43201A5-1289-3E89-DB51-5B43B8B37CB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04976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9E2E8431-4906-C457-9892-9B72FE61C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29" y="701040"/>
            <a:ext cx="7588430" cy="53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83C9701-1884-E587-744B-A9666186F967}"/>
              </a:ext>
            </a:extLst>
          </p:cNvPr>
          <p:cNvSpPr txBox="1"/>
          <p:nvPr/>
        </p:nvSpPr>
        <p:spPr>
          <a:xfrm>
            <a:off x="9154160" y="161090"/>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D560C0F-D766-B98C-8AC4-A1FACB023F8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20865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a:extLst>
              <a:ext uri="{FF2B5EF4-FFF2-40B4-BE49-F238E27FC236}">
                <a16:creationId xmlns:a16="http://schemas.microsoft.com/office/drawing/2014/main" id="{62FAB81C-4085-A588-7F57-1619307BE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682" y="1020762"/>
            <a:ext cx="8070121" cy="50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9A506C-367F-B878-E0B2-C45CF29072C9}"/>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CE93138E-114C-6DF3-2184-B49A5D8A071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21034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E27A7016-8581-8E79-7624-B908625FF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02" y="817562"/>
            <a:ext cx="7909877" cy="499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71A019-27C8-1B11-B29A-9679BC9360AA}"/>
              </a:ext>
            </a:extLst>
          </p:cNvPr>
          <p:cNvSpPr txBox="1"/>
          <p:nvPr/>
        </p:nvSpPr>
        <p:spPr>
          <a:xfrm>
            <a:off x="9073198" y="23278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2BA55E8-CDF4-0C5F-9C0B-D1BED680B58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536225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FBB3A673-0E75-A15C-3A60-AEAF1CB74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807403"/>
            <a:ext cx="8242306" cy="50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AEEB7D4-AFD1-6F7A-E7BF-2A2A48F639AE}"/>
              </a:ext>
            </a:extLst>
          </p:cNvPr>
          <p:cNvSpPr txBox="1"/>
          <p:nvPr/>
        </p:nvSpPr>
        <p:spPr>
          <a:xfrm>
            <a:off x="9093200" y="22262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0A86394-2EDB-F87B-CA73-7E48C19359AD}"/>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775858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B6925919-FC91-F52C-35FE-C69C069CD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22" y="766763"/>
            <a:ext cx="8291707" cy="51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7A61B8-CBA5-0051-462B-CA52F41BC805}"/>
              </a:ext>
            </a:extLst>
          </p:cNvPr>
          <p:cNvSpPr txBox="1"/>
          <p:nvPr/>
        </p:nvSpPr>
        <p:spPr>
          <a:xfrm>
            <a:off x="8992429" y="1819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878856F-495E-5F55-7576-E8A05C2D2CD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621896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BCAA1D11-7DDF-F73F-D755-59A407B2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602" y="990283"/>
            <a:ext cx="7680535" cy="486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14C30D3-2E5D-F4EB-52D9-E1F02C6D814A}"/>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3EE74C67-5F79-859C-BF63-69220E17AC8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8391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ED9975C8-2CF8-F1BC-A741-9156F21ED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02" y="949643"/>
            <a:ext cx="8184197" cy="518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0E8A90A-8A28-350E-811D-CD8BAB9AC8B1}"/>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7C8E5DA-C45F-55E3-B850-C9C43304E40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46963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80CB6B2C-17F9-A4AA-0060-DE13AFF6A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030923"/>
            <a:ext cx="7515892" cy="470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183D05-485B-7B66-0F90-E49C442A8C25}"/>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B740B576-7BE2-73E8-CBFF-E0C47E139724}"/>
              </a:ext>
            </a:extLst>
          </p:cNvPr>
          <p:cNvSpPr txBox="1"/>
          <p:nvPr/>
        </p:nvSpPr>
        <p:spPr>
          <a:xfrm>
            <a:off x="521624" y="6037410"/>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3088439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EDABA454-123C-5C5D-F603-364491076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025" y="947261"/>
            <a:ext cx="8771950" cy="51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18B2CC-800F-9B2D-E49B-DF6151E4C64E}"/>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4F4F8764-D742-71D7-7FA0-A3CE00868CB5}"/>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803600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a:extLst>
              <a:ext uri="{FF2B5EF4-FFF2-40B4-BE49-F238E27FC236}">
                <a16:creationId xmlns:a16="http://schemas.microsoft.com/office/drawing/2014/main" id="{51B49E6D-EF10-B572-754D-9F38170DA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2" y="888683"/>
            <a:ext cx="8336597" cy="52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F812E5-D240-B048-E082-C5A32577B612}"/>
              </a:ext>
            </a:extLst>
          </p:cNvPr>
          <p:cNvSpPr txBox="1"/>
          <p:nvPr/>
        </p:nvSpPr>
        <p:spPr>
          <a:xfrm>
            <a:off x="9062720" y="30390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3639867-6C17-EEC4-50B8-F4D97B34325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861431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07C09DC9-9456-D39F-AD51-D764FD659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981" y="989380"/>
            <a:ext cx="7920037" cy="50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3EAB308-1A5B-47DA-B481-7DEBECC6CA67}"/>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88D4273-5BDC-A82C-579B-D42B622A7DA0}"/>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892995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5740F23B-70E9-AA40-3087-87AAE9AF1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61" y="1008370"/>
            <a:ext cx="8113077" cy="492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E5EB2D-D2D7-2554-3D87-E5330447B87C}"/>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4B39A90-BA71-D9BF-4A97-8D6B2B8D331B}"/>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949665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7F62F7A2-9C20-7E92-B520-5F5DDA6A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682" y="959803"/>
            <a:ext cx="7767637" cy="499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F79409-B113-4D61-A9BD-D210926EBE0F}"/>
              </a:ext>
            </a:extLst>
          </p:cNvPr>
          <p:cNvSpPr txBox="1"/>
          <p:nvPr/>
        </p:nvSpPr>
        <p:spPr>
          <a:xfrm>
            <a:off x="9062720" y="369631"/>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8ADE099E-54B2-4C7F-D10E-C6CAC8796F8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41188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5B8C4D4E-EDC1-0A5E-07F5-C1735818E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81" y="860419"/>
            <a:ext cx="7625397" cy="50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BC2790-6D9F-3F83-463E-C62B8EE1C32E}"/>
              </a:ext>
            </a:extLst>
          </p:cNvPr>
          <p:cNvSpPr txBox="1"/>
          <p:nvPr/>
        </p:nvSpPr>
        <p:spPr>
          <a:xfrm>
            <a:off x="9052560" y="27564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8D061644-8C8D-0791-7F68-6DF689B5AC1B}"/>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650024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E306C8CF-7DD7-B459-F5B0-06ABC6AEB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322" y="776923"/>
            <a:ext cx="7391717" cy="52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63C8664-2C33-80E5-1735-BE88C083FCF3}"/>
              </a:ext>
            </a:extLst>
          </p:cNvPr>
          <p:cNvSpPr txBox="1"/>
          <p:nvPr/>
        </p:nvSpPr>
        <p:spPr>
          <a:xfrm>
            <a:off x="9062720" y="1921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EC1837B5-63A4-86C8-BBE6-818646D399A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3770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0E8BF156-F724-0E37-49AB-36A5C0758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282" y="614364"/>
            <a:ext cx="7869237" cy="544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D384EF9-D8B8-452E-7CB0-B420351C6627}"/>
              </a:ext>
            </a:extLst>
          </p:cNvPr>
          <p:cNvSpPr txBox="1"/>
          <p:nvPr/>
        </p:nvSpPr>
        <p:spPr>
          <a:xfrm>
            <a:off x="9093518" y="295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E68F0F7-72E0-A5B3-A40D-B11D7833EA48}"/>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36903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A500FE8A-4C76-7D7C-5FD7-321C0C9CC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682" y="817564"/>
            <a:ext cx="7716837" cy="52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6130C4A-D995-D8F4-B599-E07065922038}"/>
              </a:ext>
            </a:extLst>
          </p:cNvPr>
          <p:cNvSpPr txBox="1"/>
          <p:nvPr/>
        </p:nvSpPr>
        <p:spPr>
          <a:xfrm>
            <a:off x="9083040" y="2327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FF4269F-675D-C4E7-B5DB-F4A63D22323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661177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FE0D63F0-4E18-0CC1-2A61-96B3DDB17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202" y="675323"/>
            <a:ext cx="7655877" cy="55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494EDB-3F21-3B47-EC56-35CF61193C5A}"/>
              </a:ext>
            </a:extLst>
          </p:cNvPr>
          <p:cNvSpPr txBox="1"/>
          <p:nvPr/>
        </p:nvSpPr>
        <p:spPr>
          <a:xfrm>
            <a:off x="9113520" y="905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F02441A4-40E9-7119-9149-12B3FCC94C2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91795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DB4D23C8-29B2-D2A4-B25C-297AE0BB1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202" y="1038958"/>
            <a:ext cx="7767637" cy="478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C6DFEC0-0001-BCFF-6218-2572F20061A3}"/>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43803FA7-BEFE-3951-ACAD-3BB6BAEA422C}"/>
              </a:ext>
            </a:extLst>
          </p:cNvPr>
          <p:cNvSpPr txBox="1"/>
          <p:nvPr/>
        </p:nvSpPr>
        <p:spPr>
          <a:xfrm>
            <a:off x="638002" y="6128851"/>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4148416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46BD4FCC-1193-37BC-47AC-F0D5B5279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082" y="817562"/>
            <a:ext cx="8306117" cy="54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D68A66-B1DC-3D55-7EA2-4C9D4CDCC185}"/>
              </a:ext>
            </a:extLst>
          </p:cNvPr>
          <p:cNvSpPr txBox="1"/>
          <p:nvPr/>
        </p:nvSpPr>
        <p:spPr>
          <a:xfrm>
            <a:off x="9113520" y="23278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F2D7672C-7FBF-19DF-BA60-610EA98B3718}"/>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430858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EE48F842-5599-EA92-F784-1C7BFFFA6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43" y="919162"/>
            <a:ext cx="7963750" cy="525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584E20-9C4B-D36A-E286-109B7AFC871C}"/>
              </a:ext>
            </a:extLst>
          </p:cNvPr>
          <p:cNvSpPr txBox="1"/>
          <p:nvPr/>
        </p:nvSpPr>
        <p:spPr>
          <a:xfrm>
            <a:off x="9062720" y="33438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pic>
        <p:nvPicPr>
          <p:cNvPr id="4" name="Picture 3">
            <a:extLst>
              <a:ext uri="{FF2B5EF4-FFF2-40B4-BE49-F238E27FC236}">
                <a16:creationId xmlns:a16="http://schemas.microsoft.com/office/drawing/2014/main" id="{357A651E-BA3A-595A-EBA5-CC44DE865D63}"/>
              </a:ext>
            </a:extLst>
          </p:cNvPr>
          <p:cNvPicPr>
            <a:picLocks noChangeAspect="1"/>
          </p:cNvPicPr>
          <p:nvPr/>
        </p:nvPicPr>
        <p:blipFill>
          <a:blip r:embed="rId3"/>
          <a:stretch>
            <a:fillRect/>
          </a:stretch>
        </p:blipFill>
        <p:spPr>
          <a:xfrm>
            <a:off x="4861453" y="3179042"/>
            <a:ext cx="2469094" cy="499915"/>
          </a:xfrm>
          <a:prstGeom prst="rect">
            <a:avLst/>
          </a:prstGeom>
        </p:spPr>
      </p:pic>
      <p:sp>
        <p:nvSpPr>
          <p:cNvPr id="5" name="TextBox 4">
            <a:extLst>
              <a:ext uri="{FF2B5EF4-FFF2-40B4-BE49-F238E27FC236}">
                <a16:creationId xmlns:a16="http://schemas.microsoft.com/office/drawing/2014/main" id="{BAE0CB25-9F65-BC63-4A93-B83EC2427E65}"/>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675684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a:extLst>
              <a:ext uri="{FF2B5EF4-FFF2-40B4-BE49-F238E27FC236}">
                <a16:creationId xmlns:a16="http://schemas.microsoft.com/office/drawing/2014/main" id="{A5292467-AC88-2F21-33A4-EC6480243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82" y="969962"/>
            <a:ext cx="7635557" cy="50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68809A4-80FD-8AA1-83FD-0CEA7F3D7D53}"/>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58DD3884-296B-3A8F-B93C-317EEBB2D357}"/>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475793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0C2BC07E-661A-664B-386A-81BB4A31D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551" y="693261"/>
            <a:ext cx="8286897" cy="547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F9C003E-EAAC-FC68-464C-D960840723D2}"/>
              </a:ext>
            </a:extLst>
          </p:cNvPr>
          <p:cNvSpPr txBox="1"/>
          <p:nvPr/>
        </p:nvSpPr>
        <p:spPr>
          <a:xfrm>
            <a:off x="9144000" y="10848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8E31B82-E70E-B205-5CA9-C449822B202E}"/>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873797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a:extLst>
              <a:ext uri="{FF2B5EF4-FFF2-40B4-BE49-F238E27FC236}">
                <a16:creationId xmlns:a16="http://schemas.microsoft.com/office/drawing/2014/main" id="{F83F0014-30B8-F1A7-C966-54096FE81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442" y="858202"/>
            <a:ext cx="8194357" cy="541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9AAF009-E777-8DC0-4047-10ECBB934F26}"/>
              </a:ext>
            </a:extLst>
          </p:cNvPr>
          <p:cNvSpPr txBox="1"/>
          <p:nvPr/>
        </p:nvSpPr>
        <p:spPr>
          <a:xfrm>
            <a:off x="9083358" y="29703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B306CCD-5B13-890E-3FC0-6A95A8F08A09}"/>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815424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a:extLst>
              <a:ext uri="{FF2B5EF4-FFF2-40B4-BE49-F238E27FC236}">
                <a16:creationId xmlns:a16="http://schemas.microsoft.com/office/drawing/2014/main" id="{C8199B22-E4B9-AB61-4E0D-63A7D3128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42" y="980123"/>
            <a:ext cx="8367077" cy="528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D81A156-1625-4E3E-5172-48D9BA5EE0A5}"/>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0F2F0EE-65C9-71E9-D6F5-D9DDCE2938C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722698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BF536FCE-752E-9807-DF55-2A8E65156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861" y="878522"/>
            <a:ext cx="8316277" cy="525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6AA4DAF-069A-1877-714D-266D065D3989}"/>
              </a:ext>
            </a:extLst>
          </p:cNvPr>
          <p:cNvSpPr txBox="1"/>
          <p:nvPr/>
        </p:nvSpPr>
        <p:spPr>
          <a:xfrm>
            <a:off x="9062720" y="29374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C792CD12-B11B-1AC5-1CAB-F639CD188A3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88099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a:extLst>
              <a:ext uri="{FF2B5EF4-FFF2-40B4-BE49-F238E27FC236}">
                <a16:creationId xmlns:a16="http://schemas.microsoft.com/office/drawing/2014/main" id="{2996D09B-4BA1-CD99-CCC6-0543469C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2" y="868362"/>
            <a:ext cx="8377237" cy="528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D4BEFF6-D89C-F72B-1A5F-D886358124C4}"/>
              </a:ext>
            </a:extLst>
          </p:cNvPr>
          <p:cNvSpPr txBox="1"/>
          <p:nvPr/>
        </p:nvSpPr>
        <p:spPr>
          <a:xfrm>
            <a:off x="9118599" y="283587"/>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EC102794-034C-3B2B-60A5-A54CAB9594D9}"/>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546382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a:extLst>
              <a:ext uri="{FF2B5EF4-FFF2-40B4-BE49-F238E27FC236}">
                <a16:creationId xmlns:a16="http://schemas.microsoft.com/office/drawing/2014/main" id="{69E955A1-F470-4052-557C-75ED2F4C9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2" y="805021"/>
            <a:ext cx="8311485" cy="524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8C682F-764C-8DC3-E32B-24F410D509DE}"/>
              </a:ext>
            </a:extLst>
          </p:cNvPr>
          <p:cNvSpPr txBox="1"/>
          <p:nvPr/>
        </p:nvSpPr>
        <p:spPr>
          <a:xfrm>
            <a:off x="9052847" y="22024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1197688C-21A2-43BE-A535-687878AF395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947721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2454D037-ED5C-4297-5001-2B56542BC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906" y="754221"/>
            <a:ext cx="8281228" cy="56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FDD233-644C-4CE9-3AA7-15B54652735E}"/>
              </a:ext>
            </a:extLst>
          </p:cNvPr>
          <p:cNvSpPr txBox="1"/>
          <p:nvPr/>
        </p:nvSpPr>
        <p:spPr>
          <a:xfrm>
            <a:off x="9062720" y="16944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6A827CB-20B5-74A9-9606-9C676FC2AC6D}"/>
              </a:ext>
            </a:extLst>
          </p:cNvPr>
          <p:cNvSpPr txBox="1"/>
          <p:nvPr/>
        </p:nvSpPr>
        <p:spPr>
          <a:xfrm>
            <a:off x="410094" y="630642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9342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2D00DB97-6ECD-A116-1D56-FF1E2FFC0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457643"/>
            <a:ext cx="7391717" cy="41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CC2FEA3-0CF5-0DE6-9590-9E26F0FDC498}"/>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DB44FDEB-DA2B-94C0-E7AC-D0D594FC941D}"/>
              </a:ext>
            </a:extLst>
          </p:cNvPr>
          <p:cNvSpPr txBox="1"/>
          <p:nvPr/>
        </p:nvSpPr>
        <p:spPr>
          <a:xfrm>
            <a:off x="650240" y="6054497"/>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120134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C14B32A3-DC37-9233-2910-555D61FED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22" y="695643"/>
            <a:ext cx="8031797" cy="535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778841-C031-F606-62D9-5FA62E9004BC}"/>
              </a:ext>
            </a:extLst>
          </p:cNvPr>
          <p:cNvSpPr txBox="1"/>
          <p:nvPr/>
        </p:nvSpPr>
        <p:spPr>
          <a:xfrm>
            <a:off x="9052560" y="1108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8A97193C-6894-4D65-177F-E9C304AEFA5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161236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737991BE-A404-7937-80BD-B6D808647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701" y="776923"/>
            <a:ext cx="7828597" cy="568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68E51D6-0012-BBEF-9081-6454C9668B52}"/>
              </a:ext>
            </a:extLst>
          </p:cNvPr>
          <p:cNvSpPr txBox="1"/>
          <p:nvPr/>
        </p:nvSpPr>
        <p:spPr>
          <a:xfrm>
            <a:off x="9123680" y="1921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B38855C-C69A-91C8-06EF-9950C824F07C}"/>
              </a:ext>
            </a:extLst>
          </p:cNvPr>
          <p:cNvSpPr txBox="1"/>
          <p:nvPr/>
        </p:nvSpPr>
        <p:spPr>
          <a:xfrm>
            <a:off x="310342" y="6460183"/>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42027252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7B120FED-29D7-340C-2632-BD464C2A9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62" y="797243"/>
            <a:ext cx="7578855" cy="5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84AF28-B803-E71F-071C-32204AC7DB52}"/>
              </a:ext>
            </a:extLst>
          </p:cNvPr>
          <p:cNvSpPr txBox="1"/>
          <p:nvPr/>
        </p:nvSpPr>
        <p:spPr>
          <a:xfrm>
            <a:off x="9072880" y="13911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DED6142-AC46-C7BF-5D5A-17F6DB29223B}"/>
              </a:ext>
            </a:extLst>
          </p:cNvPr>
          <p:cNvSpPr txBox="1"/>
          <p:nvPr/>
        </p:nvSpPr>
        <p:spPr>
          <a:xfrm>
            <a:off x="501535" y="6187887"/>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233516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a:extLst>
              <a:ext uri="{FF2B5EF4-FFF2-40B4-BE49-F238E27FC236}">
                <a16:creationId xmlns:a16="http://schemas.microsoft.com/office/drawing/2014/main" id="{78EF3CB3-4F6F-8333-535B-1C0289217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781" y="655004"/>
            <a:ext cx="8072437" cy="539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8846EA-F579-119D-5C78-8A7A20E20D29}"/>
              </a:ext>
            </a:extLst>
          </p:cNvPr>
          <p:cNvSpPr txBox="1"/>
          <p:nvPr/>
        </p:nvSpPr>
        <p:spPr>
          <a:xfrm>
            <a:off x="9144000" y="7022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FD0C30E-53B5-3BAD-F86C-234A5559E9B8}"/>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298963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C2EDB65E-2F20-73DA-3A66-B593B2AE4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842" y="949643"/>
            <a:ext cx="8245157" cy="54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F70A2E-89E3-9FE0-3A5D-32C59958797B}"/>
              </a:ext>
            </a:extLst>
          </p:cNvPr>
          <p:cNvSpPr txBox="1"/>
          <p:nvPr/>
        </p:nvSpPr>
        <p:spPr>
          <a:xfrm>
            <a:off x="9072880" y="3648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18E3ED3E-C9C5-B5F7-5A91-8EBB2E0F3E23}"/>
              </a:ext>
            </a:extLst>
          </p:cNvPr>
          <p:cNvSpPr txBox="1"/>
          <p:nvPr/>
        </p:nvSpPr>
        <p:spPr>
          <a:xfrm>
            <a:off x="309561" y="6331358"/>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137899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FF7F4E31-A78A-224B-B45A-AD754D035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682" y="969963"/>
            <a:ext cx="8011477" cy="53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2E4379-CC71-0E17-DA4D-A537306F3AB1}"/>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86C366B-7FAE-C06A-C289-F0CCA5A1C491}"/>
              </a:ext>
            </a:extLst>
          </p:cNvPr>
          <p:cNvSpPr txBox="1"/>
          <p:nvPr/>
        </p:nvSpPr>
        <p:spPr>
          <a:xfrm>
            <a:off x="368531" y="6298109"/>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435770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161C6304-1CB5-A993-DCF7-61B010BEC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02" y="675323"/>
            <a:ext cx="7920037" cy="526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50C370-80A0-9D81-4B57-5C6C3D8B3869}"/>
              </a:ext>
            </a:extLst>
          </p:cNvPr>
          <p:cNvSpPr txBox="1"/>
          <p:nvPr/>
        </p:nvSpPr>
        <p:spPr>
          <a:xfrm>
            <a:off x="9103360" y="905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7AEC437-71F8-7359-7085-1882A3880B6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640107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a:extLst>
              <a:ext uri="{FF2B5EF4-FFF2-40B4-BE49-F238E27FC236}">
                <a16:creationId xmlns:a16="http://schemas.microsoft.com/office/drawing/2014/main" id="{00023FFB-ECB1-D6E7-1CBC-474487476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23" y="787083"/>
            <a:ext cx="7799244" cy="51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CCE9DC5-97D5-BAE6-FD1A-03D077EF51E6}"/>
              </a:ext>
            </a:extLst>
          </p:cNvPr>
          <p:cNvSpPr txBox="1"/>
          <p:nvPr/>
        </p:nvSpPr>
        <p:spPr>
          <a:xfrm>
            <a:off x="9133840" y="20230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1A40405A-5863-8C37-32E9-253C31905A3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0157971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AED74AC2-3316-99EF-BAAB-50A82ADE3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183323"/>
            <a:ext cx="8413086" cy="473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BDD8F4-2ACF-CC4F-9970-248C4730AF2D}"/>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A66C480-04A4-9663-5032-D535AF317035}"/>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815793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a:extLst>
              <a:ext uri="{FF2B5EF4-FFF2-40B4-BE49-F238E27FC236}">
                <a16:creationId xmlns:a16="http://schemas.microsoft.com/office/drawing/2014/main" id="{181178F1-73F9-C66B-58CA-FC38FC44F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82" y="929323"/>
            <a:ext cx="8499157" cy="529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43CB05-0519-19F4-EE85-BDC34443C091}"/>
              </a:ext>
            </a:extLst>
          </p:cNvPr>
          <p:cNvSpPr txBox="1"/>
          <p:nvPr/>
        </p:nvSpPr>
        <p:spPr>
          <a:xfrm>
            <a:off x="9042718" y="33793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1A998916-260D-F057-DF47-96D00B0D94B0}"/>
              </a:ext>
            </a:extLst>
          </p:cNvPr>
          <p:cNvSpPr txBox="1"/>
          <p:nvPr/>
        </p:nvSpPr>
        <p:spPr>
          <a:xfrm>
            <a:off x="501534" y="6227676"/>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3422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7ED5D4A8-1B80-0973-53FA-C97A6243A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002" y="848043"/>
            <a:ext cx="7442517" cy="54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FEF6EBF-A47B-DC99-5440-EDD1B909A254}"/>
              </a:ext>
            </a:extLst>
          </p:cNvPr>
          <p:cNvSpPr txBox="1"/>
          <p:nvPr/>
        </p:nvSpPr>
        <p:spPr>
          <a:xfrm>
            <a:off x="9184640" y="2632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C22D944E-684A-6FFA-6637-79C13A45BEA9}"/>
              </a:ext>
            </a:extLst>
          </p:cNvPr>
          <p:cNvSpPr txBox="1"/>
          <p:nvPr/>
        </p:nvSpPr>
        <p:spPr>
          <a:xfrm>
            <a:off x="214053" y="6009957"/>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1544984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a:extLst>
              <a:ext uri="{FF2B5EF4-FFF2-40B4-BE49-F238E27FC236}">
                <a16:creationId xmlns:a16="http://schemas.microsoft.com/office/drawing/2014/main" id="{F128208B-4E9B-C2B9-C780-7161834F9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202" y="1041084"/>
            <a:ext cx="8570277" cy="501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0620AE-4346-7BBF-A3AE-B4AD8857286F}"/>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8763657-A9AF-11F8-703E-247854290064}"/>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107562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a:extLst>
              <a:ext uri="{FF2B5EF4-FFF2-40B4-BE49-F238E27FC236}">
                <a16:creationId xmlns:a16="http://schemas.microsoft.com/office/drawing/2014/main" id="{ED624672-67F3-E67B-9E95-0D5977AF4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03" y="898843"/>
            <a:ext cx="8821526" cy="506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7AC228-09A1-EE3A-5922-F47398092215}"/>
              </a:ext>
            </a:extLst>
          </p:cNvPr>
          <p:cNvSpPr txBox="1"/>
          <p:nvPr/>
        </p:nvSpPr>
        <p:spPr>
          <a:xfrm>
            <a:off x="9103360" y="26641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28A4197E-84E0-95BC-C78B-78C378287B32}"/>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55954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a:extLst>
              <a:ext uri="{FF2B5EF4-FFF2-40B4-BE49-F238E27FC236}">
                <a16:creationId xmlns:a16="http://schemas.microsoft.com/office/drawing/2014/main" id="{252BC8B0-3354-D636-7EB2-ABBEAFEA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22" y="1010603"/>
            <a:ext cx="7940357" cy="48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5998202-6213-3F84-4A9B-215F422FE061}"/>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967A657B-8618-141F-FB3B-11F666ED648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377731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a:extLst>
              <a:ext uri="{FF2B5EF4-FFF2-40B4-BE49-F238E27FC236}">
                <a16:creationId xmlns:a16="http://schemas.microsoft.com/office/drawing/2014/main" id="{68CCE5DE-71EB-12D8-C723-79B1C671C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322" y="797243"/>
            <a:ext cx="8270889" cy="52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089B594-E608-D718-444C-95212CFE6C30}"/>
              </a:ext>
            </a:extLst>
          </p:cNvPr>
          <p:cNvSpPr txBox="1"/>
          <p:nvPr/>
        </p:nvSpPr>
        <p:spPr>
          <a:xfrm>
            <a:off x="9062720" y="2124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11F7245-9452-4EC0-6610-DFDA29333DB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678368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a:extLst>
              <a:ext uri="{FF2B5EF4-FFF2-40B4-BE49-F238E27FC236}">
                <a16:creationId xmlns:a16="http://schemas.microsoft.com/office/drawing/2014/main" id="{99BBFD3D-2F1A-C191-7FF9-694E3434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981" y="734459"/>
            <a:ext cx="8428037" cy="5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A7E30F-6705-673D-BF14-1A2216FF3B16}"/>
              </a:ext>
            </a:extLst>
          </p:cNvPr>
          <p:cNvSpPr txBox="1"/>
          <p:nvPr/>
        </p:nvSpPr>
        <p:spPr>
          <a:xfrm>
            <a:off x="9133840" y="149684"/>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3" name="TextBox 2">
            <a:extLst>
              <a:ext uri="{FF2B5EF4-FFF2-40B4-BE49-F238E27FC236}">
                <a16:creationId xmlns:a16="http://schemas.microsoft.com/office/drawing/2014/main" id="{DE054106-E604-FBE7-CB9C-06ABF04BB77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076965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a:extLst>
              <a:ext uri="{FF2B5EF4-FFF2-40B4-BE49-F238E27FC236}">
                <a16:creationId xmlns:a16="http://schemas.microsoft.com/office/drawing/2014/main" id="{66BE5B11-8076-809A-7881-34549558C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322" y="1091883"/>
            <a:ext cx="8123237" cy="51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F528F3-22BF-2621-40B8-BBEEBE96C3CF}"/>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4C7382C-F8C9-CFB5-C113-6A7040D42E5E}"/>
              </a:ext>
            </a:extLst>
          </p:cNvPr>
          <p:cNvSpPr txBox="1"/>
          <p:nvPr/>
        </p:nvSpPr>
        <p:spPr>
          <a:xfrm>
            <a:off x="368531" y="6369581"/>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401507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2267F8AF-9828-908F-B449-BBDE2E825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63" y="868363"/>
            <a:ext cx="8239110" cy="526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625A25-91F5-9F4C-86C6-4142461808C2}"/>
              </a:ext>
            </a:extLst>
          </p:cNvPr>
          <p:cNvSpPr txBox="1"/>
          <p:nvPr/>
        </p:nvSpPr>
        <p:spPr>
          <a:xfrm>
            <a:off x="9082073" y="28358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C7EDEA0-DAB0-07DC-1455-26AF6E178BE9}"/>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6669736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a:extLst>
              <a:ext uri="{FF2B5EF4-FFF2-40B4-BE49-F238E27FC236}">
                <a16:creationId xmlns:a16="http://schemas.microsoft.com/office/drawing/2014/main" id="{797AAB98-0FD2-ED81-A0D0-A5F55C687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883" y="756603"/>
            <a:ext cx="8620454" cy="55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FE9183C-FF10-6B4D-F097-20E06846B4D7}"/>
              </a:ext>
            </a:extLst>
          </p:cNvPr>
          <p:cNvSpPr txBox="1"/>
          <p:nvPr/>
        </p:nvSpPr>
        <p:spPr>
          <a:xfrm>
            <a:off x="9128137" y="17182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59D5390F-8CF3-905A-185F-1CA983E5F809}"/>
              </a:ext>
            </a:extLst>
          </p:cNvPr>
          <p:cNvSpPr txBox="1"/>
          <p:nvPr/>
        </p:nvSpPr>
        <p:spPr>
          <a:xfrm>
            <a:off x="426720" y="626872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325281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a:extLst>
              <a:ext uri="{FF2B5EF4-FFF2-40B4-BE49-F238E27FC236}">
                <a16:creationId xmlns:a16="http://schemas.microsoft.com/office/drawing/2014/main" id="{72D72779-9821-96A7-CD16-B9D5866ED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002" y="959804"/>
            <a:ext cx="8651557" cy="509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4FCF7F-75E3-8E18-EA1C-18A2058CB9BE}"/>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A192D6C-7C26-0137-D243-FAA7F72E5A32}"/>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038516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a:extLst>
              <a:ext uri="{FF2B5EF4-FFF2-40B4-BE49-F238E27FC236}">
                <a16:creationId xmlns:a16="http://schemas.microsoft.com/office/drawing/2014/main" id="{5B1D15FA-5F9A-C6C4-7C0E-55A78D65A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901" y="1001783"/>
            <a:ext cx="8692197" cy="49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6E98A8-2D85-C89C-244B-130FBEB4667E}"/>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54C74E0-C049-2488-16B3-4A12C01434B3}"/>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48898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AB86F464-3000-E0CE-B0D0-C9B23207B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705" y="956586"/>
            <a:ext cx="6985317" cy="51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5952618-59DE-ADFC-890D-0632354454EC}"/>
              </a:ext>
            </a:extLst>
          </p:cNvPr>
          <p:cNvSpPr txBox="1"/>
          <p:nvPr/>
        </p:nvSpPr>
        <p:spPr>
          <a:xfrm>
            <a:off x="9093200" y="15150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5" name="TextBox 4">
            <a:extLst>
              <a:ext uri="{FF2B5EF4-FFF2-40B4-BE49-F238E27FC236}">
                <a16:creationId xmlns:a16="http://schemas.microsoft.com/office/drawing/2014/main" id="{E5C9C8E6-2158-CCE5-5583-C925130BCA7D}"/>
              </a:ext>
            </a:extLst>
          </p:cNvPr>
          <p:cNvSpPr txBox="1"/>
          <p:nvPr/>
        </p:nvSpPr>
        <p:spPr>
          <a:xfrm>
            <a:off x="571500" y="6150796"/>
            <a:ext cx="6097384" cy="369332"/>
          </a:xfrm>
          <a:prstGeom prst="rect">
            <a:avLst/>
          </a:prstGeom>
          <a:noFill/>
        </p:spPr>
        <p:txBody>
          <a:bodyPr wrap="square">
            <a:spAutoFit/>
          </a:bodyPr>
          <a:lstStyle/>
          <a:p>
            <a:r>
              <a:rPr lang="en-US" dirty="0"/>
              <a:t>EPA Form No. 9600-07</a:t>
            </a:r>
          </a:p>
        </p:txBody>
      </p:sp>
    </p:spTree>
    <p:extLst>
      <p:ext uri="{BB962C8B-B14F-4D97-AF65-F5344CB8AC3E}">
        <p14:creationId xmlns:p14="http://schemas.microsoft.com/office/powerpoint/2010/main" val="824134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a:extLst>
              <a:ext uri="{FF2B5EF4-FFF2-40B4-BE49-F238E27FC236}">
                <a16:creationId xmlns:a16="http://schemas.microsoft.com/office/drawing/2014/main" id="{4F8678F5-A37A-FDC4-D544-3BC6DE15A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722" y="833338"/>
            <a:ext cx="8306117" cy="519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86396B-402A-3C0D-6A28-1A237B3A62B3}"/>
              </a:ext>
            </a:extLst>
          </p:cNvPr>
          <p:cNvSpPr txBox="1"/>
          <p:nvPr/>
        </p:nvSpPr>
        <p:spPr>
          <a:xfrm>
            <a:off x="9002078" y="248563"/>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4943667F-958F-95EF-3ECC-67839CCA44CA}"/>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3577988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a:extLst>
              <a:ext uri="{FF2B5EF4-FFF2-40B4-BE49-F238E27FC236}">
                <a16:creationId xmlns:a16="http://schemas.microsoft.com/office/drawing/2014/main" id="{1089CA43-7CDB-8FEA-A470-C62C914E4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882" y="820261"/>
            <a:ext cx="8369423" cy="521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8C638B-D662-C4AD-5F67-37524A60C37C}"/>
              </a:ext>
            </a:extLst>
          </p:cNvPr>
          <p:cNvSpPr txBox="1"/>
          <p:nvPr/>
        </p:nvSpPr>
        <p:spPr>
          <a:xfrm>
            <a:off x="9131105" y="23548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B4B6B289-98FC-17E1-9E44-1317245FD62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724897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a:extLst>
              <a:ext uri="{FF2B5EF4-FFF2-40B4-BE49-F238E27FC236}">
                <a16:creationId xmlns:a16="http://schemas.microsoft.com/office/drawing/2014/main" id="{D6F3D119-FC14-3B95-3925-6CA758270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08" y="807403"/>
            <a:ext cx="8662783" cy="5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7C58951-3A7B-FA36-EF07-8C64EE1D92F6}"/>
              </a:ext>
            </a:extLst>
          </p:cNvPr>
          <p:cNvSpPr txBox="1"/>
          <p:nvPr/>
        </p:nvSpPr>
        <p:spPr>
          <a:xfrm>
            <a:off x="9081191" y="22262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DC3EE494-1AAD-6E78-6298-FF902640ABAC}"/>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2830748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a:extLst>
              <a:ext uri="{FF2B5EF4-FFF2-40B4-BE49-F238E27FC236}">
                <a16:creationId xmlns:a16="http://schemas.microsoft.com/office/drawing/2014/main" id="{E49C1489-AA13-139E-DBD8-EE5685C95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878523"/>
            <a:ext cx="8320530" cy="51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BF0B8A-E888-371C-8FA4-4E4E0BCADBE7}"/>
              </a:ext>
            </a:extLst>
          </p:cNvPr>
          <p:cNvSpPr txBox="1"/>
          <p:nvPr/>
        </p:nvSpPr>
        <p:spPr>
          <a:xfrm>
            <a:off x="9083040" y="29374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2452838-6CA1-F8D0-77E3-23F258E3A2F1}"/>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332008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a:extLst>
              <a:ext uri="{FF2B5EF4-FFF2-40B4-BE49-F238E27FC236}">
                <a16:creationId xmlns:a16="http://schemas.microsoft.com/office/drawing/2014/main" id="{4743529D-D626-C0D1-53A2-D74B392F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837883"/>
            <a:ext cx="7733809"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789C53-B55E-A758-02E9-D390724E85D1}"/>
              </a:ext>
            </a:extLst>
          </p:cNvPr>
          <p:cNvSpPr txBox="1"/>
          <p:nvPr/>
        </p:nvSpPr>
        <p:spPr>
          <a:xfrm>
            <a:off x="9083040" y="25310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F3C42C7A-3A1F-D39B-D189-ADDC118E4F66}"/>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927185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a:extLst>
              <a:ext uri="{FF2B5EF4-FFF2-40B4-BE49-F238E27FC236}">
                <a16:creationId xmlns:a16="http://schemas.microsoft.com/office/drawing/2014/main" id="{57554A42-47D0-C938-4A76-CF7A3379C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442" y="695643"/>
            <a:ext cx="8271637" cy="51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1BF90E8-2456-825A-5956-36FAC768DA92}"/>
              </a:ext>
            </a:extLst>
          </p:cNvPr>
          <p:cNvSpPr txBox="1"/>
          <p:nvPr/>
        </p:nvSpPr>
        <p:spPr>
          <a:xfrm>
            <a:off x="9093200" y="110868"/>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907C2FF-FA45-46C5-2E09-2D63290EB80E}"/>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2548120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1">
            <a:extLst>
              <a:ext uri="{FF2B5EF4-FFF2-40B4-BE49-F238E27FC236}">
                <a16:creationId xmlns:a16="http://schemas.microsoft.com/office/drawing/2014/main" id="{E355C152-0E1A-0BEA-EC1B-1616F0F10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1003141"/>
            <a:ext cx="8611452" cy="485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7BF374-0373-187C-9504-D9203E51073E}"/>
              </a:ext>
            </a:extLst>
          </p:cNvPr>
          <p:cNvSpPr txBox="1"/>
          <p:nvPr/>
        </p:nvSpPr>
        <p:spPr>
          <a:xfrm>
            <a:off x="9062720" y="42359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8F98669-A44D-FD62-24CF-6A52FB5A37BF}"/>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6839426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3173CA3B-A416-2ECD-00E1-C68F193F9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81" y="685483"/>
            <a:ext cx="8174037" cy="536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ED6AE82-462B-9C1D-30F2-C18165852B9B}"/>
              </a:ext>
            </a:extLst>
          </p:cNvPr>
          <p:cNvSpPr txBox="1"/>
          <p:nvPr/>
        </p:nvSpPr>
        <p:spPr>
          <a:xfrm>
            <a:off x="9113520" y="194981"/>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728DDA12-93C3-1A66-1822-B64CFB8C7868}"/>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3680365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a:extLst>
              <a:ext uri="{FF2B5EF4-FFF2-40B4-BE49-F238E27FC236}">
                <a16:creationId xmlns:a16="http://schemas.microsoft.com/office/drawing/2014/main" id="{D452FE22-CCFA-CC6C-0442-2EC70AC25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882" y="675691"/>
            <a:ext cx="8123237" cy="55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2E65022-6D49-4A6C-CA8B-CD23CE0C9CC7}"/>
              </a:ext>
            </a:extLst>
          </p:cNvPr>
          <p:cNvSpPr txBox="1"/>
          <p:nvPr/>
        </p:nvSpPr>
        <p:spPr>
          <a:xfrm>
            <a:off x="9154160" y="90916"/>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60ECB698-715F-2ED5-2215-12D31B4DC402}"/>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14084329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a:extLst>
              <a:ext uri="{FF2B5EF4-FFF2-40B4-BE49-F238E27FC236}">
                <a16:creationId xmlns:a16="http://schemas.microsoft.com/office/drawing/2014/main" id="{F0A83AB7-508F-1CD5-95A2-B42B92653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741" y="672320"/>
            <a:ext cx="7950517" cy="526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959800-B6E5-7E90-ABBD-E87BDD222E21}"/>
              </a:ext>
            </a:extLst>
          </p:cNvPr>
          <p:cNvSpPr txBox="1"/>
          <p:nvPr/>
        </p:nvSpPr>
        <p:spPr>
          <a:xfrm>
            <a:off x="9062720" y="87545"/>
            <a:ext cx="2692400" cy="584775"/>
          </a:xfrm>
          <a:prstGeom prst="rect">
            <a:avLst/>
          </a:prstGeom>
          <a:noFill/>
        </p:spPr>
        <p:txBody>
          <a:bodyPr wrap="square">
            <a:spAutoFit/>
          </a:bodyPr>
          <a:lstStyle/>
          <a:p>
            <a:r>
              <a:rPr lang="en-US" sz="1600" dirty="0"/>
              <a:t>OMB Control No. 2070-0224</a:t>
            </a:r>
          </a:p>
          <a:p>
            <a:r>
              <a:rPr lang="en-US" sz="1600" dirty="0"/>
              <a:t>Expiration 11/30/2025</a:t>
            </a:r>
          </a:p>
        </p:txBody>
      </p:sp>
      <p:sp>
        <p:nvSpPr>
          <p:cNvPr id="4" name="TextBox 3">
            <a:extLst>
              <a:ext uri="{FF2B5EF4-FFF2-40B4-BE49-F238E27FC236}">
                <a16:creationId xmlns:a16="http://schemas.microsoft.com/office/drawing/2014/main" id="{AABC1251-20FE-2624-08DB-FFC24CEB8D59}"/>
              </a:ext>
            </a:extLst>
          </p:cNvPr>
          <p:cNvSpPr txBox="1"/>
          <p:nvPr/>
        </p:nvSpPr>
        <p:spPr>
          <a:xfrm>
            <a:off x="609600" y="6123540"/>
            <a:ext cx="2397836" cy="369332"/>
          </a:xfrm>
          <a:prstGeom prst="rect">
            <a:avLst/>
          </a:prstGeom>
          <a:noFill/>
        </p:spPr>
        <p:txBody>
          <a:bodyPr wrap="none" rtlCol="0">
            <a:spAutoFit/>
          </a:bodyPr>
          <a:lstStyle/>
          <a:p>
            <a:r>
              <a:rPr lang="en-US" dirty="0"/>
              <a:t>EPA Form No. 9600-07</a:t>
            </a:r>
          </a:p>
        </p:txBody>
      </p:sp>
    </p:spTree>
    <p:extLst>
      <p:ext uri="{BB962C8B-B14F-4D97-AF65-F5344CB8AC3E}">
        <p14:creationId xmlns:p14="http://schemas.microsoft.com/office/powerpoint/2010/main" val="277996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F945D3E4F86649B7BD7D579B37A57A" ma:contentTypeVersion="15" ma:contentTypeDescription="Create a new document." ma:contentTypeScope="" ma:versionID="597f6683057eaf9ea377282e3c185664">
  <xsd:schema xmlns:xsd="http://www.w3.org/2001/XMLSchema" xmlns:xs="http://www.w3.org/2001/XMLSchema" xmlns:p="http://schemas.microsoft.com/office/2006/metadata/properties" xmlns:ns1="http://schemas.microsoft.com/sharepoint/v3" xmlns:ns2="http://schemas.microsoft.com/sharepoint.v3" xmlns:ns3="4ffa91fb-a0ff-4ac5-b2db-65c790d184a4" xmlns:ns4="118f882f-1e32-4cf2-ad69-9de43d57f4c6" xmlns:ns5="a5d1ca4e-0a3f-4119-b619-e20b93ebd1aa" targetNamespace="http://schemas.microsoft.com/office/2006/metadata/properties" ma:root="true" ma:fieldsID="b86fc16b4e95b49b989437c4d9976cfa" ns1:_="" ns2:_="" ns3:_="" ns4:_="" ns5:_="">
    <xsd:import namespace="http://schemas.microsoft.com/sharepoint/v3"/>
    <xsd:import namespace="http://schemas.microsoft.com/sharepoint.v3"/>
    <xsd:import namespace="4ffa91fb-a0ff-4ac5-b2db-65c790d184a4"/>
    <xsd:import namespace="118f882f-1e32-4cf2-ad69-9de43d57f4c6"/>
    <xsd:import namespace="a5d1ca4e-0a3f-4119-b619-e20b93ebd1aa"/>
    <xsd:element name="properties">
      <xsd:complexType>
        <xsd:sequence>
          <xsd:element name="documentManagement">
            <xsd:complexType>
              <xsd:all>
                <xsd:element ref="ns2:CategoryDescription" minOccurs="0"/>
                <xsd:element ref="ns3:TaxCatchAllLabel" minOccurs="0"/>
                <xsd:element ref="ns3:TaxCatchAll" minOccurs="0"/>
                <xsd:element ref="ns4:FRN_x0020_List_x0020_Item_x0020_ID"/>
                <xsd:element ref="ns5:SharedWithUsers" minOccurs="0"/>
                <xsd:element ref="ns5:SharedWithDetails"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TaxCatchAllLabel" ma:index="6" nillable="true" ma:displayName="Taxonomy Catch All Column1" ma:hidden="true" ma:list="{12331871-f22f-4f1e-b241-7c04b4cb386a}" ma:internalName="TaxCatchAllLabel" ma:readOnly="true" ma:showField="CatchAllDataLabel" ma:web="a5d1ca4e-0a3f-4119-b619-e20b93ebd1aa">
      <xsd:complexType>
        <xsd:complexContent>
          <xsd:extension base="dms:MultiChoiceLookup">
            <xsd:sequence>
              <xsd:element name="Value" type="dms:Lookup" maxOccurs="unbounded" minOccurs="0" nillable="true"/>
            </xsd:sequence>
          </xsd:extension>
        </xsd:complexContent>
      </xsd:complexType>
    </xsd:element>
    <xsd:element name="TaxCatchAll" ma:index="7" nillable="true" ma:displayName="Taxonomy Catch All Column" ma:hidden="true" ma:list="{12331871-f22f-4f1e-b241-7c04b4cb386a}" ma:internalName="TaxCatchAll" ma:showField="CatchAllData" ma:web="a5d1ca4e-0a3f-4119-b619-e20b93ebd1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8f882f-1e32-4cf2-ad69-9de43d57f4c6" elementFormDefault="qualified">
    <xsd:import namespace="http://schemas.microsoft.com/office/2006/documentManagement/types"/>
    <xsd:import namespace="http://schemas.microsoft.com/office/infopath/2007/PartnerControls"/>
    <xsd:element name="FRN_x0020_List_x0020_Item_x0020_ID" ma:index="11" ma:displayName="FRN List Item ID" ma:indexed="true" ma:internalName="FRN_x0020_List_x0020_Item_x0020_ID">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d1ca4e-0a3f-4119-b619-e20b93ebd1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fa91fb-a0ff-4ac5-b2db-65c790d184a4" xsi:nil="true"/>
    <_ip_UnifiedCompliancePolicyUIAction xmlns="http://schemas.microsoft.com/sharepoint/v3" xsi:nil="true"/>
    <_ip_UnifiedCompliancePolicyProperties xmlns="http://schemas.microsoft.com/sharepoint/v3" xsi:nil="true"/>
    <CategoryDescription xmlns="http://schemas.microsoft.com/sharepoint.v3" xsi:nil="true"/>
    <FRN_x0020_List_x0020_Item_x0020_ID xmlns="118f882f-1e32-4cf2-ad69-9de43d57f4c6">5322</FRN_x0020_List_x0020_Item_x0020_ID>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1E2A77BA-6651-4665-923E-73A56930E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4ffa91fb-a0ff-4ac5-b2db-65c790d184a4"/>
    <ds:schemaRef ds:uri="118f882f-1e32-4cf2-ad69-9de43d57f4c6"/>
    <ds:schemaRef ds:uri="a5d1ca4e-0a3f-4119-b619-e20b93ebd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497E5E-185D-4169-A7DF-E2AFE502FF84}">
  <ds:schemaRefs>
    <ds:schemaRef ds:uri="http://schemas.microsoft.com/sharepoint/v3/contenttype/forms"/>
  </ds:schemaRefs>
</ds:datastoreItem>
</file>

<file path=customXml/itemProps3.xml><?xml version="1.0" encoding="utf-8"?>
<ds:datastoreItem xmlns:ds="http://schemas.openxmlformats.org/officeDocument/2006/customXml" ds:itemID="{119327CC-6A26-4322-835C-E7E89C67E8BB}">
  <ds:schemaRefs>
    <ds:schemaRef ds:uri="118f882f-1e32-4cf2-ad69-9de43d57f4c6"/>
    <ds:schemaRef ds:uri="http://schemas.microsoft.com/sharepoint/v3"/>
    <ds:schemaRef ds:uri="http://www.w3.org/XML/1998/namespace"/>
    <ds:schemaRef ds:uri="http://schemas.microsoft.com/sharepoint.v3"/>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a5d1ca4e-0a3f-4119-b619-e20b93ebd1aa"/>
    <ds:schemaRef ds:uri="http://schemas.microsoft.com/office/2006/metadata/properties"/>
    <ds:schemaRef ds:uri="4ffa91fb-a0ff-4ac5-b2db-65c790d184a4"/>
    <ds:schemaRef ds:uri="http://purl.org/dc/dcmitype/"/>
    <ds:schemaRef ds:uri="http://purl.org/dc/elements/1.1/"/>
  </ds:schemaRefs>
</ds:datastoreItem>
</file>

<file path=customXml/itemProps4.xml><?xml version="1.0" encoding="utf-8"?>
<ds:datastoreItem xmlns:ds="http://schemas.openxmlformats.org/officeDocument/2006/customXml" ds:itemID="{AFA48BBC-7321-48A8-B48C-3AF2D984A57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140</TotalTime>
  <Words>1412</Words>
  <Application>Microsoft Office PowerPoint</Application>
  <PresentationFormat>Widescreen</PresentationFormat>
  <Paragraphs>308</Paragraphs>
  <Slides>102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Aptos</vt:lpstr>
      <vt:lpstr>Aptos Display</vt:lpstr>
      <vt:lpstr>Arial</vt:lpstr>
      <vt:lpstr>Times New Roman</vt:lpstr>
      <vt:lpstr>Office Theme</vt:lpstr>
      <vt:lpstr>TSCA Section 8(a) Nanoscale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Sleasman</dc:creator>
  <cp:lastModifiedBy>Johnson, Amaris</cp:lastModifiedBy>
  <cp:revision>3</cp:revision>
  <dcterms:created xsi:type="dcterms:W3CDTF">2025-02-12T17:20:24Z</dcterms:created>
  <dcterms:modified xsi:type="dcterms:W3CDTF">2025-08-08T22:02:12Z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0x010100E8F945D3E4F86649B7BD7D579B37A57A</vt:lpwstr>
  </property>
  <property fmtid="{D5CDD505-2E9C-101B-9397-08002B2CF9AE}" pid="3" name="MediaServiceImageTags">
    <vt:lpwstr/>
  </property>
</Properties>
</file>