
<file path=[Content_Types].xml><?xml version="1.0" encoding="utf-8"?>
<Types xmlns="http://schemas.openxmlformats.org/package/2006/content-types">
  <Default Extension="7D2C5850" ContentType="image/pn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9E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>
        <p:scale>
          <a:sx n="170" d="100"/>
          <a:sy n="170" d="100"/>
        </p:scale>
        <p:origin x="43" y="-4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6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9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9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0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22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569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56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5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21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7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0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D486C-EFCF-46AC-AB27-8995880BCF65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55FD3-7883-4D4E-AE2F-C5B62D039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9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7D2C5850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9E7822A-14E3-40CE-B5B9-9335A72AD156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32"/>
          <a:stretch/>
        </p:blipFill>
        <p:spPr bwMode="auto">
          <a:xfrm>
            <a:off x="131805" y="3896503"/>
            <a:ext cx="6656173" cy="8270789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9D99B50-932B-475E-8126-95DD699726C9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82" b="64281"/>
          <a:stretch/>
        </p:blipFill>
        <p:spPr bwMode="auto">
          <a:xfrm>
            <a:off x="131805" y="2561964"/>
            <a:ext cx="6656173" cy="1334538"/>
          </a:xfrm>
          <a:prstGeom prst="rect">
            <a:avLst/>
          </a:prstGeom>
          <a:noFill/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386129A-62C7-4108-AB2B-FCFAF37B29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10" y="0"/>
            <a:ext cx="6642485" cy="257116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7D8733AB-79D8-42BB-A169-D991199E8A28}"/>
              </a:ext>
            </a:extLst>
          </p:cNvPr>
          <p:cNvSpPr/>
          <p:nvPr/>
        </p:nvSpPr>
        <p:spPr>
          <a:xfrm>
            <a:off x="417838" y="1774299"/>
            <a:ext cx="526840" cy="115057"/>
          </a:xfrm>
          <a:prstGeom prst="rect">
            <a:avLst/>
          </a:prstGeom>
          <a:solidFill>
            <a:srgbClr val="E9EC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BEEF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C16CB0-3D26-4FAA-8584-3BE61AF01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C8C29-E167-4C1B-8E74-E565256B9AC8}" type="slidenum">
              <a:rPr lang="en-US" smtClean="0"/>
              <a:t>1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B6A01D-687E-427F-98B6-1F09BA1DD62D}"/>
              </a:ext>
            </a:extLst>
          </p:cNvPr>
          <p:cNvSpPr/>
          <p:nvPr/>
        </p:nvSpPr>
        <p:spPr>
          <a:xfrm>
            <a:off x="243860" y="2039815"/>
            <a:ext cx="6432062" cy="1933907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541090-67F2-446F-88E2-8D4CA659FF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60" y="2095586"/>
            <a:ext cx="6432062" cy="111527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97FFBF8-3D90-49DA-9692-9A2D459AF8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860" y="3275579"/>
            <a:ext cx="6370280" cy="5562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813E4C6-7996-4947-9B4D-4BF53319A9D0}"/>
              </a:ext>
            </a:extLst>
          </p:cNvPr>
          <p:cNvSpPr/>
          <p:nvPr/>
        </p:nvSpPr>
        <p:spPr>
          <a:xfrm>
            <a:off x="944678" y="993688"/>
            <a:ext cx="473242" cy="152400"/>
          </a:xfrm>
          <a:prstGeom prst="rect">
            <a:avLst/>
          </a:prstGeom>
          <a:solidFill>
            <a:srgbClr val="E9EC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AC6F94D-36BA-4C9F-998B-CEDAC4303B2C}"/>
              </a:ext>
            </a:extLst>
          </p:cNvPr>
          <p:cNvSpPr/>
          <p:nvPr/>
        </p:nvSpPr>
        <p:spPr>
          <a:xfrm>
            <a:off x="4098756" y="992926"/>
            <a:ext cx="561475" cy="113979"/>
          </a:xfrm>
          <a:prstGeom prst="rect">
            <a:avLst/>
          </a:prstGeom>
          <a:solidFill>
            <a:srgbClr val="E9EC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48D667E-8051-490D-94D2-4D61686590DD}"/>
              </a:ext>
            </a:extLst>
          </p:cNvPr>
          <p:cNvSpPr/>
          <p:nvPr/>
        </p:nvSpPr>
        <p:spPr>
          <a:xfrm>
            <a:off x="444636" y="1383361"/>
            <a:ext cx="666279" cy="11505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04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Bass</dc:creator>
  <cp:lastModifiedBy>Nicole Ongele</cp:lastModifiedBy>
  <cp:revision>3</cp:revision>
  <dcterms:created xsi:type="dcterms:W3CDTF">2021-03-10T13:23:58Z</dcterms:created>
  <dcterms:modified xsi:type="dcterms:W3CDTF">2021-03-10T20:18:43Z</dcterms:modified>
</cp:coreProperties>
</file>