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57" r:id="rId16"/>
    <p:sldId id="258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52" r:id="rId52"/>
    <p:sldId id="353" r:id="rId53"/>
    <p:sldId id="354" r:id="rId54"/>
    <p:sldId id="355" r:id="rId55"/>
    <p:sldId id="356" r:id="rId56"/>
    <p:sldId id="357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61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FE5EE-BD58-0011-758F-B402F3E7B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7CB3A-262F-8C55-DA1B-CB0A86709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70C0C-E9E0-583F-3C44-DA6DB862F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3021-2691-4983-8ED1-BC9558DB890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5E9AD-3C1A-D9A6-EFE1-DBF5F00D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FD001-28B0-D86F-A2A2-6A333AC38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2B5CB-6F0D-45F1-8C2A-88066597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4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0A095-D55A-4EAA-6A8C-3D685E95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55C7C-8895-17D8-8C02-D8E6B2194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0F9C4-C028-3BCA-7848-2817FEF62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3021-2691-4983-8ED1-BC9558DB890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05A7F-55A1-F9AD-A5BA-3F123D3B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3FCBF-A835-59F3-5395-5AB8A82F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2B5CB-6F0D-45F1-8C2A-88066597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5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3EEA70-D526-AC92-7917-8BB912293F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D04D5-F641-BD15-0E91-92E83EC46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F3F62-C423-135A-6556-F7E381FF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3021-2691-4983-8ED1-BC9558DB890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A215E-EA39-6059-7E3B-E75BDB87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C33EA-416D-5F25-D67F-B375CB31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2B5CB-6F0D-45F1-8C2A-88066597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8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3CF7-E60A-AD84-AF8C-5EE04EA1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E88DF-630B-E367-050D-AB76560C0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E58B-2A58-3046-2067-EE49DBE7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3021-2691-4983-8ED1-BC9558DB890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F4F65-10A3-8F82-A98E-3CE489AC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DE052-6B2E-0DE7-E16E-22357DD9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2B5CB-6F0D-45F1-8C2A-88066597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2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592BB-8817-8DE0-DDDB-51B4AE28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57D6A-CAC7-5DF4-FF62-A325E1D4D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FC673-014C-A725-2920-B316E1EA3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3021-2691-4983-8ED1-BC9558DB890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C0CBB-DAB3-F8DA-2D6B-D8DC1F1D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072A5-D482-C394-F121-2C7BC98D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2B5CB-6F0D-45F1-8C2A-88066597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4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D6FE-08D1-71D0-59A8-CCB21CC56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3E680-3664-5D23-2DC6-64DD12A05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A895A-3BDA-0A54-4EB9-5E07AFBF7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A71CB-AA02-3D5B-9FA6-4A1ED747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3021-2691-4983-8ED1-BC9558DB890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9E05D-04F2-1524-3123-3FE18797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FD45F-94DA-232E-698E-C58F4818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2B5CB-6F0D-45F1-8C2A-88066597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8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9A8F8-4B77-4C9B-A8E9-FD80766A9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0831D-0DC5-5FE4-758C-B8780F8D8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5C4D4-5AF5-58EE-FF6F-BEF2ADF98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BDB38-5B5B-9A93-AF34-29513DFEF4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CEBD14-2BEA-7351-7789-466793806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408613-41B0-7756-A39C-5E7360FA9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3021-2691-4983-8ED1-BC9558DB890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A59361-047E-A5AE-FEF0-1A344C18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184972-CFC1-7612-B589-6F796D15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2B5CB-6F0D-45F1-8C2A-88066597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80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5F4A-AAAD-C5A8-1F14-09895CBF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13FB9-D252-A302-B5D7-E875FE24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3021-2691-4983-8ED1-BC9558DB890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7A7F7-5163-F00D-E5A8-CC4A2E8CA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E7284-FB5B-8925-0CD5-6FFBCD74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2B5CB-6F0D-45F1-8C2A-88066597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4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AD5656-F378-96D1-6620-5EA52E400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3021-2691-4983-8ED1-BC9558DB890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FB519-6E6A-0706-8EEC-1653B63AD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A1242-D61E-C17B-E370-4B11F31A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2B5CB-6F0D-45F1-8C2A-88066597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7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6B85-3548-C3F3-33C8-3F9D8CEA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ECE50-4857-3131-7E60-BB853169B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B43B0-5314-0EE7-45F2-5141ED597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AA590-1783-85BE-3A33-DB9D4DF0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3021-2691-4983-8ED1-BC9558DB890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64CBE-47F9-7422-BB87-11E455EE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047DF-8749-1659-42EF-CE10E7F6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2B5CB-6F0D-45F1-8C2A-88066597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5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8C7B-16E7-4F53-F439-20CCA982B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5245B4-C95F-2352-C56E-733F5EC07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14BE4-DDCA-08B6-DD15-A9602088E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ADEF6-A5D6-BD0F-7C69-CAFC4EFC8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3021-2691-4983-8ED1-BC9558DB890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81BAD-BEFC-0109-941F-C1F9C626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CD290-E1EA-730F-8485-05EC9A86B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2B5CB-6F0D-45F1-8C2A-88066597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4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C19678-3A8D-426D-0627-CD8EC0CAC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530F4-F299-3B05-427C-5C3CF984D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2C3FF-7166-18A9-DFAF-E8D2F7598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4C3021-2691-4983-8ED1-BC9558DB890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0181E-6BA6-F2F1-BC01-8267D1E5F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B5F35-4BE8-DB01-CDB7-2D807D51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C2B5CB-6F0D-45F1-8C2A-88066597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7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457F4-A1F0-DD31-88DF-26A6E71AC7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TSCA Section 5 Biotech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4A1258-BE9D-08A2-70C8-9C42FAC575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EPA Form No.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81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2BC3AF9-31B8-1E24-46A0-8BB5D480BCF5}"/>
              </a:ext>
            </a:extLst>
          </p:cNvPr>
          <p:cNvGrpSpPr/>
          <p:nvPr/>
        </p:nvGrpSpPr>
        <p:grpSpPr>
          <a:xfrm>
            <a:off x="3104515" y="1602422"/>
            <a:ext cx="5995543" cy="3672986"/>
            <a:chOff x="0" y="0"/>
            <a:chExt cx="5995543" cy="36734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655415-7BF9-6897-F51F-FA8280C524F0}"/>
                </a:ext>
              </a:extLst>
            </p:cNvPr>
            <p:cNvSpPr/>
            <p:nvPr/>
          </p:nvSpPr>
          <p:spPr>
            <a:xfrm>
              <a:off x="1830959" y="0"/>
              <a:ext cx="60783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Exhibit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C1D30F-C9F1-9DF6-4779-2377FC632245}"/>
                </a:ext>
              </a:extLst>
            </p:cNvPr>
            <p:cNvSpPr/>
            <p:nvPr/>
          </p:nvSpPr>
          <p:spPr>
            <a:xfrm>
              <a:off x="2288159" y="0"/>
              <a:ext cx="93564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3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48CE74-C47C-9555-371A-0C364A7553AC}"/>
                </a:ext>
              </a:extLst>
            </p:cNvPr>
            <p:cNvSpPr/>
            <p:nvPr/>
          </p:nvSpPr>
          <p:spPr>
            <a:xfrm>
              <a:off x="2358263" y="0"/>
              <a:ext cx="56024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-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2D7A49-1FEF-8E3E-E578-AA50336E03E5}"/>
                </a:ext>
              </a:extLst>
            </p:cNvPr>
            <p:cNvSpPr/>
            <p:nvPr/>
          </p:nvSpPr>
          <p:spPr>
            <a:xfrm>
              <a:off x="2400935" y="0"/>
              <a:ext cx="188825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11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3C6BE1-7E01-3426-AE52-65ABEE964B92}"/>
                </a:ext>
              </a:extLst>
            </p:cNvPr>
            <p:cNvSpPr/>
            <p:nvPr/>
          </p:nvSpPr>
          <p:spPr>
            <a:xfrm>
              <a:off x="2542667" y="0"/>
              <a:ext cx="4674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9D3BFE-2EB7-A2DB-8DB8-EA04E8B7499A}"/>
                </a:ext>
              </a:extLst>
            </p:cNvPr>
            <p:cNvSpPr/>
            <p:nvPr/>
          </p:nvSpPr>
          <p:spPr>
            <a:xfrm>
              <a:off x="2579243" y="0"/>
              <a:ext cx="203513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Enter Passphrase Screen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1EB8D5-D8EA-F1CA-4746-B8FB8AC623AF}"/>
                </a:ext>
              </a:extLst>
            </p:cNvPr>
            <p:cNvSpPr/>
            <p:nvPr/>
          </p:nvSpPr>
          <p:spPr>
            <a:xfrm>
              <a:off x="4112641" y="0"/>
              <a:ext cx="4674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DAACA2-B66A-77F2-DB27-3F0801049862}"/>
                </a:ext>
              </a:extLst>
            </p:cNvPr>
            <p:cNvSpPr/>
            <p:nvPr/>
          </p:nvSpPr>
          <p:spPr>
            <a:xfrm>
              <a:off x="5944870" y="3444898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11FE79-F484-C1BB-CB4C-5C554E8CBB2B}"/>
                </a:ext>
              </a:extLst>
            </p:cNvPr>
            <p:cNvSpPr/>
            <p:nvPr/>
          </p:nvSpPr>
          <p:spPr>
            <a:xfrm>
              <a:off x="305" y="3593523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85A26A9-D74A-1E85-DE96-F6BB3234C179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0901"/>
              <a:ext cx="5943600" cy="3360421"/>
            </a:xfrm>
            <a:prstGeom prst="rect">
              <a:avLst/>
            </a:prstGeom>
          </p:spPr>
        </p:pic>
        <p:sp>
          <p:nvSpPr>
            <p:cNvPr id="13" name="Shape 7673">
              <a:extLst>
                <a:ext uri="{FF2B5EF4-FFF2-40B4-BE49-F238E27FC236}">
                  <a16:creationId xmlns:a16="http://schemas.microsoft.com/office/drawing/2014/main" id="{A08A0A1B-C4A9-515B-A694-5D4D6508E1B0}"/>
                </a:ext>
              </a:extLst>
            </p:cNvPr>
            <p:cNvSpPr/>
            <p:nvPr/>
          </p:nvSpPr>
          <p:spPr>
            <a:xfrm>
              <a:off x="3320034" y="2279064"/>
              <a:ext cx="230124" cy="170688"/>
            </a:xfrm>
            <a:custGeom>
              <a:avLst/>
              <a:gdLst/>
              <a:ahLst/>
              <a:cxnLst/>
              <a:rect l="0" t="0" r="0" b="0"/>
              <a:pathLst>
                <a:path w="230124" h="170688">
                  <a:moveTo>
                    <a:pt x="0" y="170688"/>
                  </a:moveTo>
                  <a:lnTo>
                    <a:pt x="230124" y="170688"/>
                  </a:lnTo>
                  <a:lnTo>
                    <a:pt x="230124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Shape 7674">
              <a:extLst>
                <a:ext uri="{FF2B5EF4-FFF2-40B4-BE49-F238E27FC236}">
                  <a16:creationId xmlns:a16="http://schemas.microsoft.com/office/drawing/2014/main" id="{0C861874-3C9A-28A3-7E40-F84C0F1A5662}"/>
                </a:ext>
              </a:extLst>
            </p:cNvPr>
            <p:cNvSpPr/>
            <p:nvPr/>
          </p:nvSpPr>
          <p:spPr>
            <a:xfrm>
              <a:off x="2524506" y="1340279"/>
              <a:ext cx="874776" cy="170688"/>
            </a:xfrm>
            <a:custGeom>
              <a:avLst/>
              <a:gdLst/>
              <a:ahLst/>
              <a:cxnLst/>
              <a:rect l="0" t="0" r="0" b="0"/>
              <a:pathLst>
                <a:path w="874776" h="170688">
                  <a:moveTo>
                    <a:pt x="0" y="170688"/>
                  </a:moveTo>
                  <a:lnTo>
                    <a:pt x="874776" y="170688"/>
                  </a:lnTo>
                  <a:lnTo>
                    <a:pt x="874776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119D0D2-0858-A725-943C-A7113E993B5B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517154-BA53-6732-F60C-D13B8EF59EBB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36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088329-4918-E67D-235E-6C6515AC14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10162" y="256857"/>
            <a:ext cx="1971675" cy="63442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CFAA6B-C8AC-6FBD-6A1A-9D1B09A806F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12747" y="1727200"/>
            <a:ext cx="2099945" cy="1981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1058D5-55FB-0756-E917-6969ED6F84D0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5393C-D2F6-297B-69A0-B78940636F5F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9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4A1870-8FE0-EAF4-5F73-C8D87D6EDA93}"/>
              </a:ext>
            </a:extLst>
          </p:cNvPr>
          <p:cNvGrpSpPr/>
          <p:nvPr/>
        </p:nvGrpSpPr>
        <p:grpSpPr>
          <a:xfrm>
            <a:off x="3104515" y="382906"/>
            <a:ext cx="5995543" cy="6112017"/>
            <a:chOff x="0" y="0"/>
            <a:chExt cx="5995543" cy="611252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F19E597-2E4B-8669-A971-40E2F3DDC723}"/>
                </a:ext>
              </a:extLst>
            </p:cNvPr>
            <p:cNvSpPr/>
            <p:nvPr/>
          </p:nvSpPr>
          <p:spPr>
            <a:xfrm>
              <a:off x="5944870" y="5885536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DA2857C-5435-6D6D-2D2C-DABB6B529769}"/>
                </a:ext>
              </a:extLst>
            </p:cNvPr>
            <p:cNvSpPr/>
            <p:nvPr/>
          </p:nvSpPr>
          <p:spPr>
            <a:xfrm>
              <a:off x="305" y="6032636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288258-CD0F-EB73-BD1B-2B8740C525B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43600" cy="6012180"/>
            </a:xfrm>
            <a:prstGeom prst="rect">
              <a:avLst/>
            </a:prstGeom>
          </p:spPr>
        </p:pic>
        <p:sp>
          <p:nvSpPr>
            <p:cNvPr id="6" name="Shape 24701">
              <a:extLst>
                <a:ext uri="{FF2B5EF4-FFF2-40B4-BE49-F238E27FC236}">
                  <a16:creationId xmlns:a16="http://schemas.microsoft.com/office/drawing/2014/main" id="{AB1A7AB3-8D66-15F4-A380-775BFC076DCE}"/>
                </a:ext>
              </a:extLst>
            </p:cNvPr>
            <p:cNvSpPr/>
            <p:nvPr/>
          </p:nvSpPr>
          <p:spPr>
            <a:xfrm>
              <a:off x="3277362" y="4840986"/>
              <a:ext cx="236220" cy="176785"/>
            </a:xfrm>
            <a:custGeom>
              <a:avLst/>
              <a:gdLst/>
              <a:ahLst/>
              <a:cxnLst/>
              <a:rect l="0" t="0" r="0" b="0"/>
              <a:pathLst>
                <a:path w="236220" h="176785">
                  <a:moveTo>
                    <a:pt x="0" y="176785"/>
                  </a:moveTo>
                  <a:lnTo>
                    <a:pt x="236220" y="176785"/>
                  </a:lnTo>
                  <a:lnTo>
                    <a:pt x="236220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2F16EB1-2B54-F9DE-AD7E-4D5C1A98C7CE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20C8CB-2E0E-7FB0-0E19-E35761B8BF58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41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E2A257-E019-45E6-995E-971207CC8F0A}"/>
              </a:ext>
            </a:extLst>
          </p:cNvPr>
          <p:cNvGrpSpPr/>
          <p:nvPr/>
        </p:nvGrpSpPr>
        <p:grpSpPr>
          <a:xfrm>
            <a:off x="3104515" y="954722"/>
            <a:ext cx="5995543" cy="4968392"/>
            <a:chOff x="0" y="0"/>
            <a:chExt cx="5995543" cy="496889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7AD8D7F-0258-D5D0-5AB9-D8B47DBC6B7A}"/>
                </a:ext>
              </a:extLst>
            </p:cNvPr>
            <p:cNvSpPr/>
            <p:nvPr/>
          </p:nvSpPr>
          <p:spPr>
            <a:xfrm>
              <a:off x="5944870" y="4741901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7FB693F-AAFB-4845-0BDC-7C78FA6761BE}"/>
                </a:ext>
              </a:extLst>
            </p:cNvPr>
            <p:cNvSpPr/>
            <p:nvPr/>
          </p:nvSpPr>
          <p:spPr>
            <a:xfrm>
              <a:off x="305" y="4889001"/>
              <a:ext cx="19410" cy="7989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E7543A-0A88-D8B1-2214-1BD9338319D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43600" cy="4876800"/>
            </a:xfrm>
            <a:prstGeom prst="rect">
              <a:avLst/>
            </a:prstGeom>
          </p:spPr>
        </p:pic>
        <p:sp>
          <p:nvSpPr>
            <p:cNvPr id="6" name="Shape 25241">
              <a:extLst>
                <a:ext uri="{FF2B5EF4-FFF2-40B4-BE49-F238E27FC236}">
                  <a16:creationId xmlns:a16="http://schemas.microsoft.com/office/drawing/2014/main" id="{CDBE4C64-3A7A-967A-89BF-B7787D2227D9}"/>
                </a:ext>
              </a:extLst>
            </p:cNvPr>
            <p:cNvSpPr/>
            <p:nvPr/>
          </p:nvSpPr>
          <p:spPr>
            <a:xfrm>
              <a:off x="3795522" y="3377945"/>
              <a:ext cx="236220" cy="176784"/>
            </a:xfrm>
            <a:custGeom>
              <a:avLst/>
              <a:gdLst/>
              <a:ahLst/>
              <a:cxnLst/>
              <a:rect l="0" t="0" r="0" b="0"/>
              <a:pathLst>
                <a:path w="236220" h="176784">
                  <a:moveTo>
                    <a:pt x="0" y="176784"/>
                  </a:moveTo>
                  <a:lnTo>
                    <a:pt x="236220" y="176784"/>
                  </a:lnTo>
                  <a:lnTo>
                    <a:pt x="236220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A0B69F0-37D4-2164-73E4-D819C2F29200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37DDA-0C6D-1831-69B8-FA7AB258FB73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1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4B6A9D2-1865-2502-AD8F-4EF8CD6A669E}"/>
              </a:ext>
            </a:extLst>
          </p:cNvPr>
          <p:cNvGrpSpPr/>
          <p:nvPr/>
        </p:nvGrpSpPr>
        <p:grpSpPr>
          <a:xfrm>
            <a:off x="3104515" y="954405"/>
            <a:ext cx="5995543" cy="4969013"/>
            <a:chOff x="0" y="0"/>
            <a:chExt cx="5995543" cy="496927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277F53B-4007-33C5-31A0-E881DA877013}"/>
                </a:ext>
              </a:extLst>
            </p:cNvPr>
            <p:cNvSpPr/>
            <p:nvPr/>
          </p:nvSpPr>
          <p:spPr>
            <a:xfrm>
              <a:off x="5944870" y="4742282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CBD94D8-BFE2-A8D6-60C1-500CF6941C57}"/>
                </a:ext>
              </a:extLst>
            </p:cNvPr>
            <p:cNvSpPr/>
            <p:nvPr/>
          </p:nvSpPr>
          <p:spPr>
            <a:xfrm>
              <a:off x="305" y="4889383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A5D677-BC12-3486-94C7-F743CF76256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43600" cy="4876800"/>
            </a:xfrm>
            <a:prstGeom prst="rect">
              <a:avLst/>
            </a:prstGeom>
          </p:spPr>
        </p:pic>
        <p:sp>
          <p:nvSpPr>
            <p:cNvPr id="6" name="Shape 25337">
              <a:extLst>
                <a:ext uri="{FF2B5EF4-FFF2-40B4-BE49-F238E27FC236}">
                  <a16:creationId xmlns:a16="http://schemas.microsoft.com/office/drawing/2014/main" id="{4C625370-AA08-2CF4-63F4-51DBF3436E66}"/>
                </a:ext>
              </a:extLst>
            </p:cNvPr>
            <p:cNvSpPr/>
            <p:nvPr/>
          </p:nvSpPr>
          <p:spPr>
            <a:xfrm>
              <a:off x="3787902" y="3644647"/>
              <a:ext cx="236220" cy="176784"/>
            </a:xfrm>
            <a:custGeom>
              <a:avLst/>
              <a:gdLst/>
              <a:ahLst/>
              <a:cxnLst/>
              <a:rect l="0" t="0" r="0" b="0"/>
              <a:pathLst>
                <a:path w="236220" h="176784">
                  <a:moveTo>
                    <a:pt x="0" y="176784"/>
                  </a:moveTo>
                  <a:lnTo>
                    <a:pt x="236220" y="176784"/>
                  </a:lnTo>
                  <a:lnTo>
                    <a:pt x="236220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8AB6FE-5B7E-FEF8-E383-687918C5EEBB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82C11B-AE12-1C3A-E29A-CADCA6B388F9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78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4E51AD-9750-7AF9-E829-E659562E45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4200" y="853440"/>
            <a:ext cx="5943600" cy="51511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8D7AB6-8A38-404F-E4A0-2D9B2751FD4A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47087-8F0E-7CC2-BB7D-2F9D12967C8D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2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22D7EB-0C54-E5A1-205E-C4296373CE4E}"/>
              </a:ext>
            </a:extLst>
          </p:cNvPr>
          <p:cNvGrpSpPr/>
          <p:nvPr/>
        </p:nvGrpSpPr>
        <p:grpSpPr>
          <a:xfrm>
            <a:off x="3104515" y="1001712"/>
            <a:ext cx="5995543" cy="4874408"/>
            <a:chOff x="0" y="0"/>
            <a:chExt cx="5995543" cy="487440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739F4ED-5076-F85A-5BAF-3802C5D9B3F5}"/>
                </a:ext>
              </a:extLst>
            </p:cNvPr>
            <p:cNvSpPr/>
            <p:nvPr/>
          </p:nvSpPr>
          <p:spPr>
            <a:xfrm>
              <a:off x="5944870" y="4645890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BB3BB5-D899-920C-797F-1D10B1B97D79}"/>
                </a:ext>
              </a:extLst>
            </p:cNvPr>
            <p:cNvSpPr/>
            <p:nvPr/>
          </p:nvSpPr>
          <p:spPr>
            <a:xfrm>
              <a:off x="305" y="4794515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0C88E49-9C42-0E45-FF51-DA01199A062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43600" cy="4779265"/>
            </a:xfrm>
            <a:prstGeom prst="rect">
              <a:avLst/>
            </a:prstGeom>
          </p:spPr>
        </p:pic>
        <p:sp>
          <p:nvSpPr>
            <p:cNvPr id="6" name="Shape 25819">
              <a:extLst>
                <a:ext uri="{FF2B5EF4-FFF2-40B4-BE49-F238E27FC236}">
                  <a16:creationId xmlns:a16="http://schemas.microsoft.com/office/drawing/2014/main" id="{115FBF35-B55C-7243-0651-63750FA6DA85}"/>
                </a:ext>
              </a:extLst>
            </p:cNvPr>
            <p:cNvSpPr/>
            <p:nvPr/>
          </p:nvSpPr>
          <p:spPr>
            <a:xfrm>
              <a:off x="3792474" y="3961639"/>
              <a:ext cx="220980" cy="149352"/>
            </a:xfrm>
            <a:custGeom>
              <a:avLst/>
              <a:gdLst/>
              <a:ahLst/>
              <a:cxnLst/>
              <a:rect l="0" t="0" r="0" b="0"/>
              <a:pathLst>
                <a:path w="220980" h="149352">
                  <a:moveTo>
                    <a:pt x="0" y="149352"/>
                  </a:moveTo>
                  <a:lnTo>
                    <a:pt x="220980" y="149352"/>
                  </a:lnTo>
                  <a:lnTo>
                    <a:pt x="220980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D3EEC32-8A61-B5D4-092A-F2B9B98A8148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56B35-791E-2B2E-646C-6A3B9852196A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84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2B0780-1192-A4DB-8F81-FDFDACDCB8AB}"/>
              </a:ext>
            </a:extLst>
          </p:cNvPr>
          <p:cNvGrpSpPr/>
          <p:nvPr/>
        </p:nvGrpSpPr>
        <p:grpSpPr>
          <a:xfrm>
            <a:off x="3104515" y="1020126"/>
            <a:ext cx="5995543" cy="4837577"/>
            <a:chOff x="0" y="0"/>
            <a:chExt cx="5995543" cy="483783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5BB8B79-49A9-E727-408C-2AD14738DDFB}"/>
                </a:ext>
              </a:extLst>
            </p:cNvPr>
            <p:cNvSpPr/>
            <p:nvPr/>
          </p:nvSpPr>
          <p:spPr>
            <a:xfrm>
              <a:off x="5944870" y="4609313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5E13C2C-4322-39BA-DFAF-C6730DB71D1F}"/>
                </a:ext>
              </a:extLst>
            </p:cNvPr>
            <p:cNvSpPr/>
            <p:nvPr/>
          </p:nvSpPr>
          <p:spPr>
            <a:xfrm>
              <a:off x="305" y="4757938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1A7844-A98E-8E0C-BEEB-D2DA3440B43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43600" cy="4745737"/>
            </a:xfrm>
            <a:prstGeom prst="rect">
              <a:avLst/>
            </a:prstGeom>
          </p:spPr>
        </p:pic>
        <p:sp>
          <p:nvSpPr>
            <p:cNvPr id="6" name="Shape 25967">
              <a:extLst>
                <a:ext uri="{FF2B5EF4-FFF2-40B4-BE49-F238E27FC236}">
                  <a16:creationId xmlns:a16="http://schemas.microsoft.com/office/drawing/2014/main" id="{414A2A86-FB9C-C689-BAAF-AC3B960FC3D5}"/>
                </a:ext>
              </a:extLst>
            </p:cNvPr>
            <p:cNvSpPr/>
            <p:nvPr/>
          </p:nvSpPr>
          <p:spPr>
            <a:xfrm>
              <a:off x="3786378" y="3896106"/>
              <a:ext cx="230124" cy="172212"/>
            </a:xfrm>
            <a:custGeom>
              <a:avLst/>
              <a:gdLst/>
              <a:ahLst/>
              <a:cxnLst/>
              <a:rect l="0" t="0" r="0" b="0"/>
              <a:pathLst>
                <a:path w="230124" h="172212">
                  <a:moveTo>
                    <a:pt x="0" y="172212"/>
                  </a:moveTo>
                  <a:lnTo>
                    <a:pt x="230124" y="172212"/>
                  </a:lnTo>
                  <a:lnTo>
                    <a:pt x="230124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F857130-CAA7-A18E-1570-FE5CA74D82E6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D7BED-8948-F765-AF43-D8402A4CFFCA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09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C773C-92C9-5C5A-F8C2-0E0F75A91237}"/>
              </a:ext>
            </a:extLst>
          </p:cNvPr>
          <p:cNvGrpSpPr/>
          <p:nvPr/>
        </p:nvGrpSpPr>
        <p:grpSpPr>
          <a:xfrm>
            <a:off x="3104515" y="459106"/>
            <a:ext cx="5995543" cy="5959613"/>
            <a:chOff x="0" y="0"/>
            <a:chExt cx="5995543" cy="595987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580CF66-C6A6-C19C-18B3-16D52A1798A9}"/>
                </a:ext>
              </a:extLst>
            </p:cNvPr>
            <p:cNvSpPr/>
            <p:nvPr/>
          </p:nvSpPr>
          <p:spPr>
            <a:xfrm>
              <a:off x="5944870" y="5732882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8B814D0-7B13-4F69-9338-3477307E565C}"/>
                </a:ext>
              </a:extLst>
            </p:cNvPr>
            <p:cNvSpPr/>
            <p:nvPr/>
          </p:nvSpPr>
          <p:spPr>
            <a:xfrm>
              <a:off x="305" y="5879983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F9A841-9DA4-95FD-877D-CEF45DC3430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43600" cy="5861304"/>
            </a:xfrm>
            <a:prstGeom prst="rect">
              <a:avLst/>
            </a:prstGeom>
          </p:spPr>
        </p:pic>
        <p:sp>
          <p:nvSpPr>
            <p:cNvPr id="6" name="Shape 26131">
              <a:extLst>
                <a:ext uri="{FF2B5EF4-FFF2-40B4-BE49-F238E27FC236}">
                  <a16:creationId xmlns:a16="http://schemas.microsoft.com/office/drawing/2014/main" id="{B6FC6936-8C85-F363-5A4E-C1D08F1DF92A}"/>
                </a:ext>
              </a:extLst>
            </p:cNvPr>
            <p:cNvSpPr/>
            <p:nvPr/>
          </p:nvSpPr>
          <p:spPr>
            <a:xfrm>
              <a:off x="2926842" y="5542026"/>
              <a:ext cx="263652" cy="144780"/>
            </a:xfrm>
            <a:custGeom>
              <a:avLst/>
              <a:gdLst/>
              <a:ahLst/>
              <a:cxnLst/>
              <a:rect l="0" t="0" r="0" b="0"/>
              <a:pathLst>
                <a:path w="263652" h="144780">
                  <a:moveTo>
                    <a:pt x="0" y="144780"/>
                  </a:moveTo>
                  <a:lnTo>
                    <a:pt x="263652" y="144780"/>
                  </a:lnTo>
                  <a:lnTo>
                    <a:pt x="263652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9188658-3AB6-5AF6-D112-8AD9F75091E5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B50058-AA38-1B8F-FE39-33AA8E30AAC9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61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FD5EB4-FC1A-F061-DFEA-394AF8957831}"/>
              </a:ext>
            </a:extLst>
          </p:cNvPr>
          <p:cNvGrpSpPr/>
          <p:nvPr/>
        </p:nvGrpSpPr>
        <p:grpSpPr>
          <a:xfrm>
            <a:off x="3104515" y="887413"/>
            <a:ext cx="5995543" cy="5103007"/>
            <a:chOff x="0" y="0"/>
            <a:chExt cx="5995543" cy="510338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3BBF223-573D-B330-0F78-2C3BA2EAE802}"/>
                </a:ext>
              </a:extLst>
            </p:cNvPr>
            <p:cNvSpPr/>
            <p:nvPr/>
          </p:nvSpPr>
          <p:spPr>
            <a:xfrm>
              <a:off x="5944870" y="4874869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8850ABF-F756-F2C2-E407-2845F3F1C83F}"/>
                </a:ext>
              </a:extLst>
            </p:cNvPr>
            <p:cNvSpPr/>
            <p:nvPr/>
          </p:nvSpPr>
          <p:spPr>
            <a:xfrm>
              <a:off x="305" y="5023494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227DAD3-120B-09A8-0CC6-0CF102EB683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43600" cy="5007864"/>
            </a:xfrm>
            <a:prstGeom prst="rect">
              <a:avLst/>
            </a:prstGeom>
          </p:spPr>
        </p:pic>
        <p:sp>
          <p:nvSpPr>
            <p:cNvPr id="6" name="Shape 26367">
              <a:extLst>
                <a:ext uri="{FF2B5EF4-FFF2-40B4-BE49-F238E27FC236}">
                  <a16:creationId xmlns:a16="http://schemas.microsoft.com/office/drawing/2014/main" id="{A3EE612A-D816-46FF-19A1-469951ED633C}"/>
                </a:ext>
              </a:extLst>
            </p:cNvPr>
            <p:cNvSpPr/>
            <p:nvPr/>
          </p:nvSpPr>
          <p:spPr>
            <a:xfrm>
              <a:off x="3807714" y="3999738"/>
              <a:ext cx="222504" cy="140208"/>
            </a:xfrm>
            <a:custGeom>
              <a:avLst/>
              <a:gdLst/>
              <a:ahLst/>
              <a:cxnLst/>
              <a:rect l="0" t="0" r="0" b="0"/>
              <a:pathLst>
                <a:path w="222504" h="140208">
                  <a:moveTo>
                    <a:pt x="0" y="140208"/>
                  </a:moveTo>
                  <a:lnTo>
                    <a:pt x="222504" y="140208"/>
                  </a:lnTo>
                  <a:lnTo>
                    <a:pt x="222504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050E565-2179-4CAE-DCCD-D24F7631BABC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DE19C8-1038-C5ED-8AC2-0A370AD47D1E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3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C9B828-64A8-802A-7DFC-1ABE34727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465" y="681037"/>
            <a:ext cx="6021070" cy="5495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D43A8C-21B8-36D1-44B6-9403958650D3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9CD36-DDB2-DDAF-D9A2-4F0CD5BE59D4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75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1B89CE-3F7B-C0C8-024C-0F0F816C73C3}"/>
              </a:ext>
            </a:extLst>
          </p:cNvPr>
          <p:cNvGrpSpPr/>
          <p:nvPr/>
        </p:nvGrpSpPr>
        <p:grpSpPr>
          <a:xfrm>
            <a:off x="3104515" y="792162"/>
            <a:ext cx="5995543" cy="5293495"/>
            <a:chOff x="0" y="0"/>
            <a:chExt cx="5995543" cy="529388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6565323-A2D7-69BF-A653-4EDAE6999E3C}"/>
                </a:ext>
              </a:extLst>
            </p:cNvPr>
            <p:cNvSpPr/>
            <p:nvPr/>
          </p:nvSpPr>
          <p:spPr>
            <a:xfrm>
              <a:off x="5944870" y="5064989"/>
              <a:ext cx="50673" cy="2243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2698C3B-0543-DA3B-887F-99E97E6A6315}"/>
                </a:ext>
              </a:extLst>
            </p:cNvPr>
            <p:cNvSpPr/>
            <p:nvPr/>
          </p:nvSpPr>
          <p:spPr>
            <a:xfrm>
              <a:off x="305" y="5213995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22D403-01C3-7DB2-061E-968FC5DF83E5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43600" cy="5196840"/>
            </a:xfrm>
            <a:prstGeom prst="rect">
              <a:avLst/>
            </a:prstGeom>
          </p:spPr>
        </p:pic>
        <p:sp>
          <p:nvSpPr>
            <p:cNvPr id="6" name="Shape 26530">
              <a:extLst>
                <a:ext uri="{FF2B5EF4-FFF2-40B4-BE49-F238E27FC236}">
                  <a16:creationId xmlns:a16="http://schemas.microsoft.com/office/drawing/2014/main" id="{D109FBBA-F891-3860-718E-71CCDF83BCB2}"/>
                </a:ext>
              </a:extLst>
            </p:cNvPr>
            <p:cNvSpPr/>
            <p:nvPr/>
          </p:nvSpPr>
          <p:spPr>
            <a:xfrm>
              <a:off x="3771138" y="4135374"/>
              <a:ext cx="236220" cy="170688"/>
            </a:xfrm>
            <a:custGeom>
              <a:avLst/>
              <a:gdLst/>
              <a:ahLst/>
              <a:cxnLst/>
              <a:rect l="0" t="0" r="0" b="0"/>
              <a:pathLst>
                <a:path w="236220" h="170688">
                  <a:moveTo>
                    <a:pt x="0" y="170688"/>
                  </a:moveTo>
                  <a:lnTo>
                    <a:pt x="236220" y="170688"/>
                  </a:lnTo>
                  <a:lnTo>
                    <a:pt x="236220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4469440-BDB4-1220-DCEE-50EFDBCF5138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A44A18-5C5D-6BBE-DF96-19B9D71CBFAD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0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0A67FD-634D-D2F2-FB61-19F709F2BF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4200" y="415290"/>
            <a:ext cx="5943600" cy="6027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606F76-D5CC-E667-E392-3A29BA2B1545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97AB86-641E-88F4-B6BF-FFDEF755045B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73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20FF5C-5094-4181-D96A-3A52AEB1EB1F}"/>
              </a:ext>
            </a:extLst>
          </p:cNvPr>
          <p:cNvGrpSpPr/>
          <p:nvPr/>
        </p:nvGrpSpPr>
        <p:grpSpPr>
          <a:xfrm>
            <a:off x="3104515" y="1240473"/>
            <a:ext cx="5995543" cy="4396891"/>
            <a:chOff x="0" y="0"/>
            <a:chExt cx="5995543" cy="439739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CD6F181-6F46-504C-98CD-1FFC07FB9933}"/>
                </a:ext>
              </a:extLst>
            </p:cNvPr>
            <p:cNvSpPr/>
            <p:nvPr/>
          </p:nvSpPr>
          <p:spPr>
            <a:xfrm>
              <a:off x="5944870" y="4170401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A3AA591-0C9F-16EF-C2C7-101A2BA1EB3A}"/>
                </a:ext>
              </a:extLst>
            </p:cNvPr>
            <p:cNvSpPr/>
            <p:nvPr/>
          </p:nvSpPr>
          <p:spPr>
            <a:xfrm>
              <a:off x="305" y="4317502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AB7AA3-ED39-F8D3-04C5-A0CCF3E4DC3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43600" cy="4302253"/>
            </a:xfrm>
            <a:prstGeom prst="rect">
              <a:avLst/>
            </a:prstGeom>
          </p:spPr>
        </p:pic>
        <p:sp>
          <p:nvSpPr>
            <p:cNvPr id="6" name="Shape 26900">
              <a:extLst>
                <a:ext uri="{FF2B5EF4-FFF2-40B4-BE49-F238E27FC236}">
                  <a16:creationId xmlns:a16="http://schemas.microsoft.com/office/drawing/2014/main" id="{910ADFD0-DAEA-48E6-FFE4-4C6C2767850A}"/>
                </a:ext>
              </a:extLst>
            </p:cNvPr>
            <p:cNvSpPr/>
            <p:nvPr/>
          </p:nvSpPr>
          <p:spPr>
            <a:xfrm>
              <a:off x="3801618" y="1511047"/>
              <a:ext cx="245364" cy="155448"/>
            </a:xfrm>
            <a:custGeom>
              <a:avLst/>
              <a:gdLst/>
              <a:ahLst/>
              <a:cxnLst/>
              <a:rect l="0" t="0" r="0" b="0"/>
              <a:pathLst>
                <a:path w="245364" h="155448">
                  <a:moveTo>
                    <a:pt x="0" y="155448"/>
                  </a:moveTo>
                  <a:lnTo>
                    <a:pt x="245364" y="155448"/>
                  </a:lnTo>
                  <a:lnTo>
                    <a:pt x="245364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63E8731-4FFF-3438-C50A-B6FCF5D6F36E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6A2C-A14B-711C-F72C-B061E961454A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17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B46FD1-1ED2-DFA4-6F56-97487DADD753}"/>
              </a:ext>
            </a:extLst>
          </p:cNvPr>
          <p:cNvGrpSpPr/>
          <p:nvPr/>
        </p:nvGrpSpPr>
        <p:grpSpPr>
          <a:xfrm>
            <a:off x="3104515" y="600392"/>
            <a:ext cx="5995543" cy="5712887"/>
            <a:chOff x="0" y="0"/>
            <a:chExt cx="5995543" cy="57134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79391E5-F1A4-C15F-47D3-92245FD96737}"/>
                </a:ext>
              </a:extLst>
            </p:cNvPr>
            <p:cNvSpPr/>
            <p:nvPr/>
          </p:nvSpPr>
          <p:spPr>
            <a:xfrm>
              <a:off x="5944870" y="5489042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0ACDD3C-2DA1-025B-4548-12183BA75B3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43600" cy="5625084"/>
            </a:xfrm>
            <a:prstGeom prst="rect">
              <a:avLst/>
            </a:prstGeom>
          </p:spPr>
        </p:pic>
        <p:sp>
          <p:nvSpPr>
            <p:cNvPr id="5" name="Shape 27115">
              <a:extLst>
                <a:ext uri="{FF2B5EF4-FFF2-40B4-BE49-F238E27FC236}">
                  <a16:creationId xmlns:a16="http://schemas.microsoft.com/office/drawing/2014/main" id="{3A4AFBE0-A4CB-D44B-16C8-04813D07A231}"/>
                </a:ext>
              </a:extLst>
            </p:cNvPr>
            <p:cNvSpPr/>
            <p:nvPr/>
          </p:nvSpPr>
          <p:spPr>
            <a:xfrm>
              <a:off x="3076194" y="5125974"/>
              <a:ext cx="211836" cy="172213"/>
            </a:xfrm>
            <a:custGeom>
              <a:avLst/>
              <a:gdLst/>
              <a:ahLst/>
              <a:cxnLst/>
              <a:rect l="0" t="0" r="0" b="0"/>
              <a:pathLst>
                <a:path w="211836" h="172213">
                  <a:moveTo>
                    <a:pt x="0" y="172213"/>
                  </a:moveTo>
                  <a:lnTo>
                    <a:pt x="211836" y="172213"/>
                  </a:lnTo>
                  <a:lnTo>
                    <a:pt x="211836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44DA02F-D953-0213-348D-3235FC450415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2BEB1B-EF72-5AD6-F967-38F4BA1F7CBE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66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BB50B9-BD02-5D1E-28FB-F8B9FA047D8D}"/>
              </a:ext>
            </a:extLst>
          </p:cNvPr>
          <p:cNvGrpSpPr/>
          <p:nvPr/>
        </p:nvGrpSpPr>
        <p:grpSpPr>
          <a:xfrm>
            <a:off x="3104515" y="942342"/>
            <a:ext cx="7321442" cy="5028947"/>
            <a:chOff x="0" y="0"/>
            <a:chExt cx="7321442" cy="50291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85C1F67-31C3-EB48-F07C-81FBE8DCB4E9}"/>
                </a:ext>
              </a:extLst>
            </p:cNvPr>
            <p:cNvSpPr/>
            <p:nvPr/>
          </p:nvSpPr>
          <p:spPr>
            <a:xfrm>
              <a:off x="5944870" y="4189069"/>
              <a:ext cx="50673" cy="2243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FAEA758-EF5E-0FDD-EB0E-562DAAD2F4B9}"/>
                </a:ext>
              </a:extLst>
            </p:cNvPr>
            <p:cNvSpPr/>
            <p:nvPr/>
          </p:nvSpPr>
          <p:spPr>
            <a:xfrm>
              <a:off x="305" y="4434434"/>
              <a:ext cx="1013867" cy="2243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Navigation: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BB29EED-F58F-07A2-B979-7E4070B8055B}"/>
                </a:ext>
              </a:extLst>
            </p:cNvPr>
            <p:cNvSpPr/>
            <p:nvPr/>
          </p:nvSpPr>
          <p:spPr>
            <a:xfrm>
              <a:off x="762254" y="4434434"/>
              <a:ext cx="50673" cy="2243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0D429A-B950-8C53-7EC5-E6D3EA59C461}"/>
                </a:ext>
              </a:extLst>
            </p:cNvPr>
            <p:cNvSpPr/>
            <p:nvPr/>
          </p:nvSpPr>
          <p:spPr>
            <a:xfrm>
              <a:off x="800354" y="4464554"/>
              <a:ext cx="2124618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Click the ‘Validate’ icon (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95A34B-7E38-A50A-CF79-4F66BB34AD0D}"/>
                </a:ext>
              </a:extLst>
            </p:cNvPr>
            <p:cNvSpPr/>
            <p:nvPr/>
          </p:nvSpPr>
          <p:spPr>
            <a:xfrm>
              <a:off x="2571623" y="4434434"/>
              <a:ext cx="67498" cy="2243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EBA4E7-0D4F-4D20-B20C-425676B680E5}"/>
                </a:ext>
              </a:extLst>
            </p:cNvPr>
            <p:cNvSpPr/>
            <p:nvPr/>
          </p:nvSpPr>
          <p:spPr>
            <a:xfrm>
              <a:off x="2622372" y="4434434"/>
              <a:ext cx="4364163" cy="2243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located in the bottom action bar to validate the form.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ACD3A7-61DA-E2C9-65C3-5F934EC07A7F}"/>
                </a:ext>
              </a:extLst>
            </p:cNvPr>
            <p:cNvSpPr/>
            <p:nvPr/>
          </p:nvSpPr>
          <p:spPr>
            <a:xfrm>
              <a:off x="305" y="4650482"/>
              <a:ext cx="1832336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Click the ‘Save’ icon (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3B211B3-3344-802E-8542-7E9C5D1DEC81}"/>
                </a:ext>
              </a:extLst>
            </p:cNvPr>
            <p:cNvSpPr/>
            <p:nvPr/>
          </p:nvSpPr>
          <p:spPr>
            <a:xfrm>
              <a:off x="1531874" y="4620361"/>
              <a:ext cx="67498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59E02C-E02C-8742-6269-A2898D435080}"/>
                </a:ext>
              </a:extLst>
            </p:cNvPr>
            <p:cNvSpPr/>
            <p:nvPr/>
          </p:nvSpPr>
          <p:spPr>
            <a:xfrm>
              <a:off x="1582623" y="4620361"/>
              <a:ext cx="5738819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located in the bottom action bar to perform a global save on the form.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BBF6A7-673B-3ACB-010D-1F37C00AA39C}"/>
                </a:ext>
              </a:extLst>
            </p:cNvPr>
            <p:cNvSpPr/>
            <p:nvPr/>
          </p:nvSpPr>
          <p:spPr>
            <a:xfrm>
              <a:off x="305" y="4834886"/>
              <a:ext cx="2103740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Click the ‘Preview’ icon (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19227D-6CF2-4734-105F-FD71CB8BAF23}"/>
                </a:ext>
              </a:extLst>
            </p:cNvPr>
            <p:cNvSpPr/>
            <p:nvPr/>
          </p:nvSpPr>
          <p:spPr>
            <a:xfrm>
              <a:off x="1734947" y="4804765"/>
              <a:ext cx="67498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2ECD82-9FF8-ED95-25B2-F501C4F10A7C}"/>
                </a:ext>
              </a:extLst>
            </p:cNvPr>
            <p:cNvSpPr/>
            <p:nvPr/>
          </p:nvSpPr>
          <p:spPr>
            <a:xfrm>
              <a:off x="1785696" y="4804765"/>
              <a:ext cx="3577545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located in the bottom action bar to view a P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F01F28-E8DA-41F2-E6BB-1A9238B6EF2F}"/>
                </a:ext>
              </a:extLst>
            </p:cNvPr>
            <p:cNvSpPr/>
            <p:nvPr/>
          </p:nvSpPr>
          <p:spPr>
            <a:xfrm>
              <a:off x="4476877" y="4804765"/>
              <a:ext cx="1531744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DF preview of the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8CA3A21-27DA-F854-821B-B963BD2A278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43600" cy="431444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3F1281D-B958-D47B-2C42-3F1A171E38E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4399788"/>
              <a:ext cx="172212" cy="17373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63D4363-B2A8-94E4-0858-E0C0B4727026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379220" y="4607052"/>
              <a:ext cx="152400" cy="1524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95B3C97-7D6F-C158-2BDF-7ED25AC792A9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583436" y="4791455"/>
              <a:ext cx="144780" cy="146304"/>
            </a:xfrm>
            <a:prstGeom prst="rect">
              <a:avLst/>
            </a:prstGeom>
          </p:spPr>
        </p:pic>
        <p:sp>
          <p:nvSpPr>
            <p:cNvPr id="20" name="Shape 27209">
              <a:extLst>
                <a:ext uri="{FF2B5EF4-FFF2-40B4-BE49-F238E27FC236}">
                  <a16:creationId xmlns:a16="http://schemas.microsoft.com/office/drawing/2014/main" id="{7B53C963-7AF8-BA9A-6BA7-7AE4CC2A1D36}"/>
                </a:ext>
              </a:extLst>
            </p:cNvPr>
            <p:cNvSpPr/>
            <p:nvPr/>
          </p:nvSpPr>
          <p:spPr>
            <a:xfrm>
              <a:off x="3563874" y="2390394"/>
              <a:ext cx="230124" cy="140208"/>
            </a:xfrm>
            <a:custGeom>
              <a:avLst/>
              <a:gdLst/>
              <a:ahLst/>
              <a:cxnLst/>
              <a:rect l="0" t="0" r="0" b="0"/>
              <a:pathLst>
                <a:path w="230124" h="140208">
                  <a:moveTo>
                    <a:pt x="0" y="140208"/>
                  </a:moveTo>
                  <a:lnTo>
                    <a:pt x="230124" y="140208"/>
                  </a:lnTo>
                  <a:lnTo>
                    <a:pt x="230124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93152C6-0C05-CF5E-61A8-1194E1B1FAE8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245208-D0A1-11AA-07D2-479BC0936DAE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79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7615FB7-5ADD-3E31-2631-537CE1C83B43}"/>
              </a:ext>
            </a:extLst>
          </p:cNvPr>
          <p:cNvGrpSpPr/>
          <p:nvPr/>
        </p:nvGrpSpPr>
        <p:grpSpPr>
          <a:xfrm>
            <a:off x="3104515" y="830898"/>
            <a:ext cx="5995543" cy="5216026"/>
            <a:chOff x="0" y="0"/>
            <a:chExt cx="5995543" cy="521616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72B81E3-1E98-E1B4-973D-FEE1184354A6}"/>
                </a:ext>
              </a:extLst>
            </p:cNvPr>
            <p:cNvSpPr/>
            <p:nvPr/>
          </p:nvSpPr>
          <p:spPr>
            <a:xfrm>
              <a:off x="5944870" y="4989170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4C0D04-F8F3-2915-53C8-86DE48DEB89D}"/>
                </a:ext>
              </a:extLst>
            </p:cNvPr>
            <p:cNvSpPr/>
            <p:nvPr/>
          </p:nvSpPr>
          <p:spPr>
            <a:xfrm>
              <a:off x="305" y="5136271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4C74C3-F940-2B64-6831-F06F57FFC54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43600" cy="5119116"/>
            </a:xfrm>
            <a:prstGeom prst="rect">
              <a:avLst/>
            </a:prstGeom>
          </p:spPr>
        </p:pic>
        <p:sp>
          <p:nvSpPr>
            <p:cNvPr id="6" name="Shape 27311">
              <a:extLst>
                <a:ext uri="{FF2B5EF4-FFF2-40B4-BE49-F238E27FC236}">
                  <a16:creationId xmlns:a16="http://schemas.microsoft.com/office/drawing/2014/main" id="{B0648099-52A3-DCDF-B97C-B0C39005EB33}"/>
                </a:ext>
              </a:extLst>
            </p:cNvPr>
            <p:cNvSpPr/>
            <p:nvPr/>
          </p:nvSpPr>
          <p:spPr>
            <a:xfrm>
              <a:off x="3559302" y="4216146"/>
              <a:ext cx="228600" cy="172213"/>
            </a:xfrm>
            <a:custGeom>
              <a:avLst/>
              <a:gdLst/>
              <a:ahLst/>
              <a:cxnLst/>
              <a:rect l="0" t="0" r="0" b="0"/>
              <a:pathLst>
                <a:path w="228600" h="172213">
                  <a:moveTo>
                    <a:pt x="0" y="172213"/>
                  </a:moveTo>
                  <a:lnTo>
                    <a:pt x="228600" y="172213"/>
                  </a:lnTo>
                  <a:lnTo>
                    <a:pt x="228600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7222FD5-9DEA-1DE5-2AC6-25499B9827EA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9DDA6B-9BFF-7E34-7534-985FE4F01096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30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75DFDB-CC19-1F52-7821-F76F980D1343}"/>
              </a:ext>
            </a:extLst>
          </p:cNvPr>
          <p:cNvGrpSpPr/>
          <p:nvPr/>
        </p:nvGrpSpPr>
        <p:grpSpPr>
          <a:xfrm>
            <a:off x="3104515" y="607695"/>
            <a:ext cx="5995543" cy="5662448"/>
            <a:chOff x="0" y="0"/>
            <a:chExt cx="5995543" cy="566269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B1B5F4E-A1E3-2207-EBE7-13450E3D0A97}"/>
                </a:ext>
              </a:extLst>
            </p:cNvPr>
            <p:cNvSpPr/>
            <p:nvPr/>
          </p:nvSpPr>
          <p:spPr>
            <a:xfrm>
              <a:off x="5944870" y="5434177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4B9083-09D8-58CE-D7E4-93EA26BA219F}"/>
                </a:ext>
              </a:extLst>
            </p:cNvPr>
            <p:cNvSpPr/>
            <p:nvPr/>
          </p:nvSpPr>
          <p:spPr>
            <a:xfrm>
              <a:off x="305" y="5582803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5AE2A0B-DC63-4F61-1E5B-C23D9FEFCFB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35981" cy="5570220"/>
            </a:xfrm>
            <a:prstGeom prst="rect">
              <a:avLst/>
            </a:prstGeom>
          </p:spPr>
        </p:pic>
        <p:sp>
          <p:nvSpPr>
            <p:cNvPr id="6" name="Shape 29758">
              <a:extLst>
                <a:ext uri="{FF2B5EF4-FFF2-40B4-BE49-F238E27FC236}">
                  <a16:creationId xmlns:a16="http://schemas.microsoft.com/office/drawing/2014/main" id="{929895FF-414C-7731-80D8-16AFE314C276}"/>
                </a:ext>
              </a:extLst>
            </p:cNvPr>
            <p:cNvSpPr/>
            <p:nvPr/>
          </p:nvSpPr>
          <p:spPr>
            <a:xfrm>
              <a:off x="3271266" y="4729734"/>
              <a:ext cx="248412" cy="150876"/>
            </a:xfrm>
            <a:custGeom>
              <a:avLst/>
              <a:gdLst/>
              <a:ahLst/>
              <a:cxnLst/>
              <a:rect l="0" t="0" r="0" b="0"/>
              <a:pathLst>
                <a:path w="248412" h="150876">
                  <a:moveTo>
                    <a:pt x="0" y="150876"/>
                  </a:moveTo>
                  <a:lnTo>
                    <a:pt x="248412" y="150876"/>
                  </a:lnTo>
                  <a:lnTo>
                    <a:pt x="248412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40BC2F7-EE6A-C997-6CBC-E90DBB639557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DAB4A-C76C-2DFD-FB60-B288BD3D8989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82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9753D84-AA3A-702C-9B8E-020E8DA14BD3}"/>
              </a:ext>
            </a:extLst>
          </p:cNvPr>
          <p:cNvGrpSpPr/>
          <p:nvPr/>
        </p:nvGrpSpPr>
        <p:grpSpPr>
          <a:xfrm>
            <a:off x="3104515" y="541655"/>
            <a:ext cx="7088084" cy="5830298"/>
            <a:chOff x="0" y="0"/>
            <a:chExt cx="7088084" cy="58307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EAC7A20-DD4F-CFC2-AB4D-AAE6A3D01420}"/>
                </a:ext>
              </a:extLst>
            </p:cNvPr>
            <p:cNvSpPr/>
            <p:nvPr/>
          </p:nvSpPr>
          <p:spPr>
            <a:xfrm>
              <a:off x="5944870" y="4989170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FB5826-0105-6F45-942C-27D55E17C492}"/>
                </a:ext>
              </a:extLst>
            </p:cNvPr>
            <p:cNvSpPr/>
            <p:nvPr/>
          </p:nvSpPr>
          <p:spPr>
            <a:xfrm>
              <a:off x="305" y="5236058"/>
              <a:ext cx="675574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Navigat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1E5EB6-0F74-9926-C42E-F6792312EAB4}"/>
                </a:ext>
              </a:extLst>
            </p:cNvPr>
            <p:cNvSpPr/>
            <p:nvPr/>
          </p:nvSpPr>
          <p:spPr>
            <a:xfrm>
              <a:off x="507746" y="5236058"/>
              <a:ext cx="389574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ion: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316581-6155-54F6-6A39-837D80ED15FB}"/>
                </a:ext>
              </a:extLst>
            </p:cNvPr>
            <p:cNvSpPr/>
            <p:nvPr/>
          </p:nvSpPr>
          <p:spPr>
            <a:xfrm>
              <a:off x="800354" y="5266178"/>
              <a:ext cx="2124618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Click the ‘Validate’ icon (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F2F92C-72EE-0975-8DEF-93E1C4D07B90}"/>
                </a:ext>
              </a:extLst>
            </p:cNvPr>
            <p:cNvSpPr/>
            <p:nvPr/>
          </p:nvSpPr>
          <p:spPr>
            <a:xfrm>
              <a:off x="2571623" y="5236058"/>
              <a:ext cx="67498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FA9B23-7949-B8EF-6C2C-9FA7146DB279}"/>
                </a:ext>
              </a:extLst>
            </p:cNvPr>
            <p:cNvSpPr/>
            <p:nvPr/>
          </p:nvSpPr>
          <p:spPr>
            <a:xfrm>
              <a:off x="2622372" y="5236058"/>
              <a:ext cx="436416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located in the bottom action bar to validate the form.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F3BB47-78A8-A89A-C1C7-4A178FBBB2FA}"/>
                </a:ext>
              </a:extLst>
            </p:cNvPr>
            <p:cNvSpPr/>
            <p:nvPr/>
          </p:nvSpPr>
          <p:spPr>
            <a:xfrm>
              <a:off x="305" y="5450582"/>
              <a:ext cx="1832336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Click the ‘Save’ icon (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FE694A7-559F-D043-CB5F-25C56C01D565}"/>
                </a:ext>
              </a:extLst>
            </p:cNvPr>
            <p:cNvSpPr/>
            <p:nvPr/>
          </p:nvSpPr>
          <p:spPr>
            <a:xfrm>
              <a:off x="1531874" y="5420461"/>
              <a:ext cx="67498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40E3A8-B03D-86CD-3FE2-8BC9DCA5672E}"/>
                </a:ext>
              </a:extLst>
            </p:cNvPr>
            <p:cNvSpPr/>
            <p:nvPr/>
          </p:nvSpPr>
          <p:spPr>
            <a:xfrm>
              <a:off x="1582623" y="5420461"/>
              <a:ext cx="5487481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located in the bottom action bar to save the overall form. Click the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543E5B-E0CD-DB67-1846-FC2ABDBE5C59}"/>
                </a:ext>
              </a:extLst>
            </p:cNvPr>
            <p:cNvSpPr/>
            <p:nvPr/>
          </p:nvSpPr>
          <p:spPr>
            <a:xfrm>
              <a:off x="305" y="5636510"/>
              <a:ext cx="1315877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‘Preview’ icon (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C15223-2D64-B5DF-94D8-B092EC23214E}"/>
                </a:ext>
              </a:extLst>
            </p:cNvPr>
            <p:cNvSpPr/>
            <p:nvPr/>
          </p:nvSpPr>
          <p:spPr>
            <a:xfrm>
              <a:off x="1143254" y="5606389"/>
              <a:ext cx="67498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18DD35-2A4B-D409-5CCA-8BAB503D58EA}"/>
                </a:ext>
              </a:extLst>
            </p:cNvPr>
            <p:cNvSpPr/>
            <p:nvPr/>
          </p:nvSpPr>
          <p:spPr>
            <a:xfrm>
              <a:off x="1194003" y="5606389"/>
              <a:ext cx="5894081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located in the bottom action bar to generate a PDF preview of the form. 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017193A-3048-FB7C-FD64-15EF4D9EC03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35981" cy="511911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0B6F9A-D39D-2FBC-9330-983E2B9528FF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5201412"/>
              <a:ext cx="172212" cy="17373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F2E8B26-9454-95F7-9E61-CE83693E17D1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379220" y="5407152"/>
              <a:ext cx="152400" cy="152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D238555-0653-E6D2-C94F-F69A7B67EB74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990600" y="5593079"/>
              <a:ext cx="144780" cy="144780"/>
            </a:xfrm>
            <a:prstGeom prst="rect">
              <a:avLst/>
            </a:prstGeom>
          </p:spPr>
        </p:pic>
        <p:sp>
          <p:nvSpPr>
            <p:cNvPr id="19" name="Shape 30022">
              <a:extLst>
                <a:ext uri="{FF2B5EF4-FFF2-40B4-BE49-F238E27FC236}">
                  <a16:creationId xmlns:a16="http://schemas.microsoft.com/office/drawing/2014/main" id="{06AD2023-2EA5-15AD-8653-1F83E5FFF62A}"/>
                </a:ext>
              </a:extLst>
            </p:cNvPr>
            <p:cNvSpPr/>
            <p:nvPr/>
          </p:nvSpPr>
          <p:spPr>
            <a:xfrm>
              <a:off x="3545586" y="4255770"/>
              <a:ext cx="256032" cy="152400"/>
            </a:xfrm>
            <a:custGeom>
              <a:avLst/>
              <a:gdLst/>
              <a:ahLst/>
              <a:cxnLst/>
              <a:rect l="0" t="0" r="0" b="0"/>
              <a:pathLst>
                <a:path w="256032" h="152400">
                  <a:moveTo>
                    <a:pt x="0" y="152400"/>
                  </a:moveTo>
                  <a:lnTo>
                    <a:pt x="256032" y="152400"/>
                  </a:lnTo>
                  <a:lnTo>
                    <a:pt x="256032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0C12A4E-91BA-177E-A645-E2B80A86E69C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C950DA-6C2C-8706-FAA5-18B0C53CDB0D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90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DEC0F4-475E-D73B-3E47-A8009E5200C7}"/>
              </a:ext>
            </a:extLst>
          </p:cNvPr>
          <p:cNvGrpSpPr/>
          <p:nvPr/>
        </p:nvGrpSpPr>
        <p:grpSpPr>
          <a:xfrm>
            <a:off x="3104515" y="978852"/>
            <a:ext cx="5995543" cy="4920127"/>
            <a:chOff x="0" y="0"/>
            <a:chExt cx="5995543" cy="492012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97CEEFE-EAF0-4E98-35BC-63CDE1D1F572}"/>
                </a:ext>
              </a:extLst>
            </p:cNvPr>
            <p:cNvSpPr/>
            <p:nvPr/>
          </p:nvSpPr>
          <p:spPr>
            <a:xfrm>
              <a:off x="5944870" y="4693133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E3083A-22F0-D142-72BC-55B3968DD8BC}"/>
                </a:ext>
              </a:extLst>
            </p:cNvPr>
            <p:cNvSpPr/>
            <p:nvPr/>
          </p:nvSpPr>
          <p:spPr>
            <a:xfrm>
              <a:off x="305" y="4840234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15EF4A-64B8-E46C-8D2D-3C5A6DBE1F0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43600" cy="4828033"/>
            </a:xfrm>
            <a:prstGeom prst="rect">
              <a:avLst/>
            </a:prstGeom>
          </p:spPr>
        </p:pic>
        <p:sp>
          <p:nvSpPr>
            <p:cNvPr id="6" name="Shape 30091">
              <a:extLst>
                <a:ext uri="{FF2B5EF4-FFF2-40B4-BE49-F238E27FC236}">
                  <a16:creationId xmlns:a16="http://schemas.microsoft.com/office/drawing/2014/main" id="{3D3D1CF0-5510-12DF-37D2-B1FAE95F0A48}"/>
                </a:ext>
              </a:extLst>
            </p:cNvPr>
            <p:cNvSpPr/>
            <p:nvPr/>
          </p:nvSpPr>
          <p:spPr>
            <a:xfrm>
              <a:off x="3563874" y="3850386"/>
              <a:ext cx="248412" cy="146304"/>
            </a:xfrm>
            <a:custGeom>
              <a:avLst/>
              <a:gdLst/>
              <a:ahLst/>
              <a:cxnLst/>
              <a:rect l="0" t="0" r="0" b="0"/>
              <a:pathLst>
                <a:path w="248412" h="146304">
                  <a:moveTo>
                    <a:pt x="0" y="146304"/>
                  </a:moveTo>
                  <a:lnTo>
                    <a:pt x="248412" y="146304"/>
                  </a:lnTo>
                  <a:lnTo>
                    <a:pt x="248412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9C1FB3-9E57-57A0-C6A8-930CB7B06002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86C0D-AD3C-CFA9-E8A1-95C998EF94F9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57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08C349E-0C5A-87B6-ED98-EAD81B7F86CF}"/>
              </a:ext>
            </a:extLst>
          </p:cNvPr>
          <p:cNvGrpSpPr/>
          <p:nvPr/>
        </p:nvGrpSpPr>
        <p:grpSpPr>
          <a:xfrm>
            <a:off x="3104515" y="240665"/>
            <a:ext cx="5995543" cy="6432349"/>
            <a:chOff x="0" y="0"/>
            <a:chExt cx="5995543" cy="64327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7FD08DD-736B-C6D1-9E66-E57240E8FDF0}"/>
                </a:ext>
              </a:extLst>
            </p:cNvPr>
            <p:cNvSpPr/>
            <p:nvPr/>
          </p:nvSpPr>
          <p:spPr>
            <a:xfrm>
              <a:off x="5944870" y="6208370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22352A-E85C-76AC-8BFF-7283A50EA3A2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43600" cy="6338316"/>
            </a:xfrm>
            <a:prstGeom prst="rect">
              <a:avLst/>
            </a:prstGeom>
          </p:spPr>
        </p:pic>
        <p:sp>
          <p:nvSpPr>
            <p:cNvPr id="5" name="Shape 32298">
              <a:extLst>
                <a:ext uri="{FF2B5EF4-FFF2-40B4-BE49-F238E27FC236}">
                  <a16:creationId xmlns:a16="http://schemas.microsoft.com/office/drawing/2014/main" id="{D3E86314-87BA-3CE1-DF66-9402F3309983}"/>
                </a:ext>
              </a:extLst>
            </p:cNvPr>
            <p:cNvSpPr/>
            <p:nvPr/>
          </p:nvSpPr>
          <p:spPr>
            <a:xfrm>
              <a:off x="3332226" y="4595622"/>
              <a:ext cx="300228" cy="172212"/>
            </a:xfrm>
            <a:custGeom>
              <a:avLst/>
              <a:gdLst/>
              <a:ahLst/>
              <a:cxnLst/>
              <a:rect l="0" t="0" r="0" b="0"/>
              <a:pathLst>
                <a:path w="300228" h="172212">
                  <a:moveTo>
                    <a:pt x="0" y="172212"/>
                  </a:moveTo>
                  <a:lnTo>
                    <a:pt x="300228" y="172212"/>
                  </a:lnTo>
                  <a:lnTo>
                    <a:pt x="300228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Shape 32299">
              <a:extLst>
                <a:ext uri="{FF2B5EF4-FFF2-40B4-BE49-F238E27FC236}">
                  <a16:creationId xmlns:a16="http://schemas.microsoft.com/office/drawing/2014/main" id="{5CE9A076-6C0D-2167-CA75-A40D3608B751}"/>
                </a:ext>
              </a:extLst>
            </p:cNvPr>
            <p:cNvSpPr/>
            <p:nvPr/>
          </p:nvSpPr>
          <p:spPr>
            <a:xfrm>
              <a:off x="4046982" y="5382006"/>
              <a:ext cx="252984" cy="170688"/>
            </a:xfrm>
            <a:custGeom>
              <a:avLst/>
              <a:gdLst/>
              <a:ahLst/>
              <a:cxnLst/>
              <a:rect l="0" t="0" r="0" b="0"/>
              <a:pathLst>
                <a:path w="252984" h="170688">
                  <a:moveTo>
                    <a:pt x="0" y="170688"/>
                  </a:moveTo>
                  <a:lnTo>
                    <a:pt x="252984" y="170688"/>
                  </a:lnTo>
                  <a:lnTo>
                    <a:pt x="252984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21B0841-1DB4-3D94-4179-C5B894D56651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75A4C-EBB8-7D86-F66A-21FC8C57B20B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9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41328F-9312-8DD2-04CC-9199CD72C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1398905"/>
            <a:ext cx="6159500" cy="40601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50B6B6-A1C2-54F4-7F18-3A36D875C55D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195D2C-2A37-BD59-8F9C-259AB00EE80E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12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6B0733-EAB6-0230-39B7-D566692AFB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4200" y="963295"/>
            <a:ext cx="5943600" cy="49314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8DA2A0-A307-C5DE-8122-66B7B250B606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A4DF0-5F28-2E84-7C2D-B406D17EE19C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66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8137C0-FDFB-95C0-2153-63654C88D0DB}"/>
              </a:ext>
            </a:extLst>
          </p:cNvPr>
          <p:cNvGrpSpPr/>
          <p:nvPr/>
        </p:nvGrpSpPr>
        <p:grpSpPr>
          <a:xfrm>
            <a:off x="3104515" y="923290"/>
            <a:ext cx="5995543" cy="5031248"/>
            <a:chOff x="0" y="0"/>
            <a:chExt cx="5995543" cy="50313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01CBC0-D85F-19D1-817F-7BCA444CAA8A}"/>
                </a:ext>
              </a:extLst>
            </p:cNvPr>
            <p:cNvSpPr/>
            <p:nvPr/>
          </p:nvSpPr>
          <p:spPr>
            <a:xfrm>
              <a:off x="5944870" y="4802861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265F60-AD6F-B15F-E8A9-31CA2EB42B3C}"/>
                </a:ext>
              </a:extLst>
            </p:cNvPr>
            <p:cNvSpPr/>
            <p:nvPr/>
          </p:nvSpPr>
          <p:spPr>
            <a:xfrm>
              <a:off x="305" y="4951486"/>
              <a:ext cx="19410" cy="7989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38E340-0DDF-4E4F-3811-869B6066BED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43600" cy="4939284"/>
            </a:xfrm>
            <a:prstGeom prst="rect">
              <a:avLst/>
            </a:prstGeom>
          </p:spPr>
        </p:pic>
        <p:sp>
          <p:nvSpPr>
            <p:cNvPr id="6" name="Shape 32642">
              <a:extLst>
                <a:ext uri="{FF2B5EF4-FFF2-40B4-BE49-F238E27FC236}">
                  <a16:creationId xmlns:a16="http://schemas.microsoft.com/office/drawing/2014/main" id="{D32C2AFA-BE2B-F26C-EEA2-0CA572DB5F56}"/>
                </a:ext>
              </a:extLst>
            </p:cNvPr>
            <p:cNvSpPr/>
            <p:nvPr/>
          </p:nvSpPr>
          <p:spPr>
            <a:xfrm>
              <a:off x="4034790" y="3836670"/>
              <a:ext cx="254508" cy="170688"/>
            </a:xfrm>
            <a:custGeom>
              <a:avLst/>
              <a:gdLst/>
              <a:ahLst/>
              <a:cxnLst/>
              <a:rect l="0" t="0" r="0" b="0"/>
              <a:pathLst>
                <a:path w="254508" h="170688">
                  <a:moveTo>
                    <a:pt x="0" y="170688"/>
                  </a:moveTo>
                  <a:lnTo>
                    <a:pt x="254508" y="170688"/>
                  </a:lnTo>
                  <a:lnTo>
                    <a:pt x="254508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7BC60E6-C426-CCE3-83D1-2AC8778F41E1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106068-FAF0-E7D9-1FF0-116F433272CC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05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97F41-D124-0BFB-03B9-F77DAB62BA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4200" y="940435"/>
            <a:ext cx="5943600" cy="49771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8E7DBA-8A9A-486E-7768-E7597D99950F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D3E12-3EC4-3F7D-54E6-9D271A4C6591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05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CF624D-E386-B68C-365A-2CF6B1D9AC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76270" y="-339725"/>
            <a:ext cx="5839460" cy="7537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2332C2-7C7F-F945-DD7A-B5789D0A5C03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9CDBDA-56E0-A357-012F-3FF715F86C03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91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39579C-EA11-8F42-B431-66DA070FCA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8010" y="993775"/>
            <a:ext cx="5935980" cy="4870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79B92C-9E14-065F-1315-C1245BBF5AA8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D0C199-D0EE-3D7B-36CB-2B33001D97BE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07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113384-C167-CE95-3904-10FEA16690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4200" y="986790"/>
            <a:ext cx="5943600" cy="4884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FF321F-9767-FB32-C439-2A54FE486395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4637C-774B-C3B2-5B7E-6BDCD110D5C1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98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29321AE-7E4E-961B-BE37-9E9319A45D57}"/>
              </a:ext>
            </a:extLst>
          </p:cNvPr>
          <p:cNvGrpSpPr/>
          <p:nvPr/>
        </p:nvGrpSpPr>
        <p:grpSpPr>
          <a:xfrm>
            <a:off x="3104515" y="1557337"/>
            <a:ext cx="5995543" cy="3763152"/>
            <a:chOff x="0" y="0"/>
            <a:chExt cx="5995543" cy="37633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BAED20C-3068-F89F-78A9-80FD27E25860}"/>
                </a:ext>
              </a:extLst>
            </p:cNvPr>
            <p:cNvSpPr/>
            <p:nvPr/>
          </p:nvSpPr>
          <p:spPr>
            <a:xfrm>
              <a:off x="1747139" y="0"/>
              <a:ext cx="60783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Exhibit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5560F7-365B-3EA5-2F9B-9CA3AFCE5BE4}"/>
                </a:ext>
              </a:extLst>
            </p:cNvPr>
            <p:cNvSpPr/>
            <p:nvPr/>
          </p:nvSpPr>
          <p:spPr>
            <a:xfrm>
              <a:off x="2204339" y="0"/>
              <a:ext cx="188825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14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FD4B9B-E127-216F-ACF6-ECFE34D659DB}"/>
                </a:ext>
              </a:extLst>
            </p:cNvPr>
            <p:cNvSpPr/>
            <p:nvPr/>
          </p:nvSpPr>
          <p:spPr>
            <a:xfrm>
              <a:off x="2346071" y="0"/>
              <a:ext cx="56024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-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CC92BD-EB9E-4C14-E949-E745EEE70B15}"/>
                </a:ext>
              </a:extLst>
            </p:cNvPr>
            <p:cNvSpPr/>
            <p:nvPr/>
          </p:nvSpPr>
          <p:spPr>
            <a:xfrm>
              <a:off x="2388743" y="0"/>
              <a:ext cx="93564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3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CCAE3E-C10B-2C27-45D7-A4DC04E24B93}"/>
                </a:ext>
              </a:extLst>
            </p:cNvPr>
            <p:cNvSpPr/>
            <p:nvPr/>
          </p:nvSpPr>
          <p:spPr>
            <a:xfrm>
              <a:off x="2458847" y="0"/>
              <a:ext cx="4674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983D76-0A76-71CF-8000-7B6B749FFDC5}"/>
                </a:ext>
              </a:extLst>
            </p:cNvPr>
            <p:cNvSpPr/>
            <p:nvPr/>
          </p:nvSpPr>
          <p:spPr>
            <a:xfrm>
              <a:off x="2493899" y="0"/>
              <a:ext cx="61927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Biotech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ED1AE-2643-962C-F8A7-DA821C42BF07}"/>
                </a:ext>
              </a:extLst>
            </p:cNvPr>
            <p:cNvSpPr/>
            <p:nvPr/>
          </p:nvSpPr>
          <p:spPr>
            <a:xfrm>
              <a:off x="2960243" y="0"/>
              <a:ext cx="4674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F95C3F-D179-89BD-C27F-5C659A1F7877}"/>
                </a:ext>
              </a:extLst>
            </p:cNvPr>
            <p:cNvSpPr/>
            <p:nvPr/>
          </p:nvSpPr>
          <p:spPr>
            <a:xfrm>
              <a:off x="2995295" y="0"/>
              <a:ext cx="1595535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Certification Screen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B238B8-801C-B6C6-C665-FF7834967A96}"/>
                </a:ext>
              </a:extLst>
            </p:cNvPr>
            <p:cNvSpPr/>
            <p:nvPr/>
          </p:nvSpPr>
          <p:spPr>
            <a:xfrm>
              <a:off x="4196461" y="0"/>
              <a:ext cx="4674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6E66E3-F75B-1F89-F2AB-180DBFE30323}"/>
                </a:ext>
              </a:extLst>
            </p:cNvPr>
            <p:cNvSpPr/>
            <p:nvPr/>
          </p:nvSpPr>
          <p:spPr>
            <a:xfrm>
              <a:off x="5944870" y="3534814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FB31AF-286A-75D6-1122-1CA1E1A34C5C}"/>
                </a:ext>
              </a:extLst>
            </p:cNvPr>
            <p:cNvSpPr/>
            <p:nvPr/>
          </p:nvSpPr>
          <p:spPr>
            <a:xfrm>
              <a:off x="305" y="3683439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48A179-238A-C552-2F51-8960BD44903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0902"/>
              <a:ext cx="5943600" cy="3450336"/>
            </a:xfrm>
            <a:prstGeom prst="rect">
              <a:avLst/>
            </a:prstGeom>
          </p:spPr>
        </p:pic>
        <p:sp>
          <p:nvSpPr>
            <p:cNvPr id="15" name="Shape 36357">
              <a:extLst>
                <a:ext uri="{FF2B5EF4-FFF2-40B4-BE49-F238E27FC236}">
                  <a16:creationId xmlns:a16="http://schemas.microsoft.com/office/drawing/2014/main" id="{019590F9-D7DA-76B9-37BE-BCB3343C2B69}"/>
                </a:ext>
              </a:extLst>
            </p:cNvPr>
            <p:cNvSpPr/>
            <p:nvPr/>
          </p:nvSpPr>
          <p:spPr>
            <a:xfrm>
              <a:off x="3300222" y="2242488"/>
              <a:ext cx="348996" cy="161544"/>
            </a:xfrm>
            <a:custGeom>
              <a:avLst/>
              <a:gdLst/>
              <a:ahLst/>
              <a:cxnLst/>
              <a:rect l="0" t="0" r="0" b="0"/>
              <a:pathLst>
                <a:path w="348996" h="161544">
                  <a:moveTo>
                    <a:pt x="0" y="161544"/>
                  </a:moveTo>
                  <a:lnTo>
                    <a:pt x="348996" y="161544"/>
                  </a:lnTo>
                  <a:lnTo>
                    <a:pt x="348996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1D2B59F-F4EF-D158-B0C3-2E67A676068B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2ADD30-4034-8E1C-B831-86027C406A5E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38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A1BAD5-5320-B8F8-E0A7-A4FD6C00E6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4200" y="1696402"/>
            <a:ext cx="5943600" cy="34651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090788-D07E-78CA-D4F8-6E907AD31A3F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3513F7-A0BF-54E7-F6B9-3343D64C7989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30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A5BAA6-B081-26A7-5199-219193862C8F}"/>
              </a:ext>
            </a:extLst>
          </p:cNvPr>
          <p:cNvGrpSpPr/>
          <p:nvPr/>
        </p:nvGrpSpPr>
        <p:grpSpPr>
          <a:xfrm>
            <a:off x="3104515" y="1205230"/>
            <a:ext cx="5995543" cy="4467372"/>
            <a:chOff x="0" y="0"/>
            <a:chExt cx="5995543" cy="44674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86415E3-E144-BBA9-6472-EE8E7D534DA6}"/>
                </a:ext>
              </a:extLst>
            </p:cNvPr>
            <p:cNvSpPr/>
            <p:nvPr/>
          </p:nvSpPr>
          <p:spPr>
            <a:xfrm>
              <a:off x="1875155" y="0"/>
              <a:ext cx="60783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Exhibit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97F283-02B3-8A18-04C7-92A215D986D0}"/>
                </a:ext>
              </a:extLst>
            </p:cNvPr>
            <p:cNvSpPr/>
            <p:nvPr/>
          </p:nvSpPr>
          <p:spPr>
            <a:xfrm>
              <a:off x="2332355" y="0"/>
              <a:ext cx="188825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14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01B59D-4A0C-16B5-692C-CC740071B59D}"/>
                </a:ext>
              </a:extLst>
            </p:cNvPr>
            <p:cNvSpPr/>
            <p:nvPr/>
          </p:nvSpPr>
          <p:spPr>
            <a:xfrm>
              <a:off x="2474087" y="0"/>
              <a:ext cx="56024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-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C63BD5-CCE6-2ADF-0624-611DC211CFAC}"/>
                </a:ext>
              </a:extLst>
            </p:cNvPr>
            <p:cNvSpPr/>
            <p:nvPr/>
          </p:nvSpPr>
          <p:spPr>
            <a:xfrm>
              <a:off x="2516759" y="0"/>
              <a:ext cx="93564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5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1D61CE-5451-687D-2A9D-CAC35B22C7B3}"/>
                </a:ext>
              </a:extLst>
            </p:cNvPr>
            <p:cNvSpPr/>
            <p:nvPr/>
          </p:nvSpPr>
          <p:spPr>
            <a:xfrm>
              <a:off x="2586863" y="0"/>
              <a:ext cx="4674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8E8159B-8434-6811-D7D9-BFBD5985EC27}"/>
                </a:ext>
              </a:extLst>
            </p:cNvPr>
            <p:cNvSpPr/>
            <p:nvPr/>
          </p:nvSpPr>
          <p:spPr>
            <a:xfrm>
              <a:off x="2621915" y="0"/>
              <a:ext cx="192190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Make a Payment Screen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EF55F9E-3E4D-19BA-A04B-0BA927D2E92C}"/>
                </a:ext>
              </a:extLst>
            </p:cNvPr>
            <p:cNvSpPr/>
            <p:nvPr/>
          </p:nvSpPr>
          <p:spPr>
            <a:xfrm>
              <a:off x="4069969" y="0"/>
              <a:ext cx="4674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D7A149-869E-E70E-A494-E0DE1BDCD4DB}"/>
                </a:ext>
              </a:extLst>
            </p:cNvPr>
            <p:cNvSpPr/>
            <p:nvPr/>
          </p:nvSpPr>
          <p:spPr>
            <a:xfrm>
              <a:off x="5944870" y="4238902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6FB19B-2B11-1AC8-C7CB-E34F518D9812}"/>
                </a:ext>
              </a:extLst>
            </p:cNvPr>
            <p:cNvSpPr/>
            <p:nvPr/>
          </p:nvSpPr>
          <p:spPr>
            <a:xfrm>
              <a:off x="305" y="4387527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765EFEE-DFF4-C4B9-23F9-9B7F0598F65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0521"/>
              <a:ext cx="5943600" cy="4154424"/>
            </a:xfrm>
            <a:prstGeom prst="rect">
              <a:avLst/>
            </a:prstGeom>
          </p:spPr>
        </p:pic>
        <p:sp>
          <p:nvSpPr>
            <p:cNvPr id="13" name="Shape 36633">
              <a:extLst>
                <a:ext uri="{FF2B5EF4-FFF2-40B4-BE49-F238E27FC236}">
                  <a16:creationId xmlns:a16="http://schemas.microsoft.com/office/drawing/2014/main" id="{B35FCDBA-54EC-3973-2E21-6B4E6FD28839}"/>
                </a:ext>
              </a:extLst>
            </p:cNvPr>
            <p:cNvSpPr/>
            <p:nvPr/>
          </p:nvSpPr>
          <p:spPr>
            <a:xfrm>
              <a:off x="2317242" y="3049826"/>
              <a:ext cx="647700" cy="160020"/>
            </a:xfrm>
            <a:custGeom>
              <a:avLst/>
              <a:gdLst/>
              <a:ahLst/>
              <a:cxnLst/>
              <a:rect l="0" t="0" r="0" b="0"/>
              <a:pathLst>
                <a:path w="647700" h="160020">
                  <a:moveTo>
                    <a:pt x="0" y="160020"/>
                  </a:moveTo>
                  <a:lnTo>
                    <a:pt x="647700" y="160020"/>
                  </a:lnTo>
                  <a:lnTo>
                    <a:pt x="647700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EF2B261-8F4E-EE05-3199-0FF8F09155FD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A443A2-3AE9-E378-93FE-C006F9552D05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52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FEBD55-F7C8-ABAC-648F-9F599C7946EA}"/>
              </a:ext>
            </a:extLst>
          </p:cNvPr>
          <p:cNvGrpSpPr/>
          <p:nvPr/>
        </p:nvGrpSpPr>
        <p:grpSpPr>
          <a:xfrm>
            <a:off x="3333115" y="268922"/>
            <a:ext cx="5538343" cy="6375822"/>
            <a:chOff x="0" y="0"/>
            <a:chExt cx="5538343" cy="63763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50337F6-AA3C-5FEC-4C47-9E8DE4FB8336}"/>
                </a:ext>
              </a:extLst>
            </p:cNvPr>
            <p:cNvSpPr/>
            <p:nvPr/>
          </p:nvSpPr>
          <p:spPr>
            <a:xfrm>
              <a:off x="5487670" y="6151982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3E6CEA5-F754-0AA7-B989-1BAEF7399C6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486400" cy="6277356"/>
            </a:xfrm>
            <a:prstGeom prst="rect">
              <a:avLst/>
            </a:prstGeom>
          </p:spPr>
        </p:pic>
        <p:sp>
          <p:nvSpPr>
            <p:cNvPr id="5" name="Shape 36886">
              <a:extLst>
                <a:ext uri="{FF2B5EF4-FFF2-40B4-BE49-F238E27FC236}">
                  <a16:creationId xmlns:a16="http://schemas.microsoft.com/office/drawing/2014/main" id="{A5551A6A-9A30-E3F0-1904-4E12B9623C9C}"/>
                </a:ext>
              </a:extLst>
            </p:cNvPr>
            <p:cNvSpPr/>
            <p:nvPr/>
          </p:nvSpPr>
          <p:spPr>
            <a:xfrm>
              <a:off x="724662" y="1198626"/>
              <a:ext cx="1447800" cy="205740"/>
            </a:xfrm>
            <a:custGeom>
              <a:avLst/>
              <a:gdLst/>
              <a:ahLst/>
              <a:cxnLst/>
              <a:rect l="0" t="0" r="0" b="0"/>
              <a:pathLst>
                <a:path w="1447800" h="205740">
                  <a:moveTo>
                    <a:pt x="0" y="205740"/>
                  </a:moveTo>
                  <a:lnTo>
                    <a:pt x="1447800" y="205740"/>
                  </a:lnTo>
                  <a:lnTo>
                    <a:pt x="1447800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9F98F8C-6405-4928-B42E-C6E1F0304AB4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43B10B-16FD-C3A7-0481-85135E2A32C1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4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F75402-3B57-3F54-4810-94DE22C0FBAE}"/>
              </a:ext>
            </a:extLst>
          </p:cNvPr>
          <p:cNvGrpSpPr/>
          <p:nvPr/>
        </p:nvGrpSpPr>
        <p:grpSpPr>
          <a:xfrm>
            <a:off x="3104515" y="382905"/>
            <a:ext cx="5995543" cy="6112007"/>
            <a:chOff x="0" y="0"/>
            <a:chExt cx="5995543" cy="611227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2459685-B2B3-4566-8E76-20253A2C8C3C}"/>
                </a:ext>
              </a:extLst>
            </p:cNvPr>
            <p:cNvSpPr/>
            <p:nvPr/>
          </p:nvSpPr>
          <p:spPr>
            <a:xfrm>
              <a:off x="5944870" y="5885282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B4A205D-66A1-4B5D-AC96-27F42BBEF26B}"/>
                </a:ext>
              </a:extLst>
            </p:cNvPr>
            <p:cNvSpPr/>
            <p:nvPr/>
          </p:nvSpPr>
          <p:spPr>
            <a:xfrm>
              <a:off x="305" y="6032383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BF2456-04D7-9E7B-34E8-BDFF6FF0193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43600" cy="6018276"/>
            </a:xfrm>
            <a:prstGeom prst="rect">
              <a:avLst/>
            </a:prstGeom>
          </p:spPr>
        </p:pic>
        <p:sp>
          <p:nvSpPr>
            <p:cNvPr id="6" name="Shape 5083">
              <a:extLst>
                <a:ext uri="{FF2B5EF4-FFF2-40B4-BE49-F238E27FC236}">
                  <a16:creationId xmlns:a16="http://schemas.microsoft.com/office/drawing/2014/main" id="{A00CDAC5-16A6-B35E-0E08-484FBF0F6932}"/>
                </a:ext>
              </a:extLst>
            </p:cNvPr>
            <p:cNvSpPr/>
            <p:nvPr/>
          </p:nvSpPr>
          <p:spPr>
            <a:xfrm>
              <a:off x="2393442" y="206502"/>
              <a:ext cx="909828" cy="146304"/>
            </a:xfrm>
            <a:custGeom>
              <a:avLst/>
              <a:gdLst/>
              <a:ahLst/>
              <a:cxnLst/>
              <a:rect l="0" t="0" r="0" b="0"/>
              <a:pathLst>
                <a:path w="909828" h="146304">
                  <a:moveTo>
                    <a:pt x="0" y="146304"/>
                  </a:moveTo>
                  <a:lnTo>
                    <a:pt x="909828" y="146304"/>
                  </a:lnTo>
                  <a:lnTo>
                    <a:pt x="909828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Shape 5084">
              <a:extLst>
                <a:ext uri="{FF2B5EF4-FFF2-40B4-BE49-F238E27FC236}">
                  <a16:creationId xmlns:a16="http://schemas.microsoft.com/office/drawing/2014/main" id="{4F286064-F036-27F8-3D35-298CF7037C8E}"/>
                </a:ext>
              </a:extLst>
            </p:cNvPr>
            <p:cNvSpPr/>
            <p:nvPr/>
          </p:nvSpPr>
          <p:spPr>
            <a:xfrm>
              <a:off x="774954" y="3333750"/>
              <a:ext cx="909828" cy="169164"/>
            </a:xfrm>
            <a:custGeom>
              <a:avLst/>
              <a:gdLst/>
              <a:ahLst/>
              <a:cxnLst/>
              <a:rect l="0" t="0" r="0" b="0"/>
              <a:pathLst>
                <a:path w="909828" h="169164">
                  <a:moveTo>
                    <a:pt x="0" y="169164"/>
                  </a:moveTo>
                  <a:lnTo>
                    <a:pt x="909828" y="169164"/>
                  </a:lnTo>
                  <a:lnTo>
                    <a:pt x="909828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06AD0ED-CF47-EA71-42A0-13AE6AC92BF4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D9ED5-30F8-16D4-4383-EB556CF4AD0E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03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F4B2A0-129E-2FE3-C4CE-42DA59AF29D2}"/>
              </a:ext>
            </a:extLst>
          </p:cNvPr>
          <p:cNvGrpSpPr/>
          <p:nvPr/>
        </p:nvGrpSpPr>
        <p:grpSpPr>
          <a:xfrm>
            <a:off x="3505517" y="478472"/>
            <a:ext cx="5193509" cy="5956731"/>
            <a:chOff x="0" y="0"/>
            <a:chExt cx="5193919" cy="59572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CABCBC-0964-2C4F-BF0C-77E68B3F5FDC}"/>
                </a:ext>
              </a:extLst>
            </p:cNvPr>
            <p:cNvSpPr/>
            <p:nvPr/>
          </p:nvSpPr>
          <p:spPr>
            <a:xfrm>
              <a:off x="5143246" y="5732882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DF5E094-320C-65CF-4802-AE2D0471525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143500" cy="5867400"/>
            </a:xfrm>
            <a:prstGeom prst="rect">
              <a:avLst/>
            </a:prstGeom>
          </p:spPr>
        </p:pic>
        <p:sp>
          <p:nvSpPr>
            <p:cNvPr id="5" name="Shape 36940">
              <a:extLst>
                <a:ext uri="{FF2B5EF4-FFF2-40B4-BE49-F238E27FC236}">
                  <a16:creationId xmlns:a16="http://schemas.microsoft.com/office/drawing/2014/main" id="{BEFD0075-8765-CF1C-8756-6039A1F40E32}"/>
                </a:ext>
              </a:extLst>
            </p:cNvPr>
            <p:cNvSpPr/>
            <p:nvPr/>
          </p:nvSpPr>
          <p:spPr>
            <a:xfrm>
              <a:off x="2670810" y="1183386"/>
              <a:ext cx="1203960" cy="243840"/>
            </a:xfrm>
            <a:custGeom>
              <a:avLst/>
              <a:gdLst/>
              <a:ahLst/>
              <a:cxnLst/>
              <a:rect l="0" t="0" r="0" b="0"/>
              <a:pathLst>
                <a:path w="1203960" h="243840">
                  <a:moveTo>
                    <a:pt x="0" y="243840"/>
                  </a:moveTo>
                  <a:lnTo>
                    <a:pt x="1203960" y="243840"/>
                  </a:lnTo>
                  <a:lnTo>
                    <a:pt x="1203960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1EAE5A2-2712-8D5D-E0FF-4EE58499BF4F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F86009-0B4B-7927-30D1-8DC3AE2A7386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992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EAD6F7-2B9C-06E0-C46F-DEACD7AB1E0C}"/>
              </a:ext>
            </a:extLst>
          </p:cNvPr>
          <p:cNvGrpSpPr/>
          <p:nvPr/>
        </p:nvGrpSpPr>
        <p:grpSpPr>
          <a:xfrm>
            <a:off x="3104515" y="1120140"/>
            <a:ext cx="5995543" cy="4637539"/>
            <a:chOff x="0" y="0"/>
            <a:chExt cx="5995543" cy="463810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AC308E8-DADB-5621-B3FC-DCB7016817D0}"/>
                </a:ext>
              </a:extLst>
            </p:cNvPr>
            <p:cNvSpPr/>
            <p:nvPr/>
          </p:nvSpPr>
          <p:spPr>
            <a:xfrm>
              <a:off x="1980311" y="0"/>
              <a:ext cx="60783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Exhibit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12D6F3A-F0CC-75A1-013F-5FD62C7EDB56}"/>
                </a:ext>
              </a:extLst>
            </p:cNvPr>
            <p:cNvSpPr/>
            <p:nvPr/>
          </p:nvSpPr>
          <p:spPr>
            <a:xfrm>
              <a:off x="2437511" y="0"/>
              <a:ext cx="188825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14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1CE577-C689-C84D-8298-30953778D4EF}"/>
                </a:ext>
              </a:extLst>
            </p:cNvPr>
            <p:cNvSpPr/>
            <p:nvPr/>
          </p:nvSpPr>
          <p:spPr>
            <a:xfrm>
              <a:off x="2579243" y="0"/>
              <a:ext cx="56024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-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2DB739-FBDA-23B7-44EA-61D918C569D4}"/>
                </a:ext>
              </a:extLst>
            </p:cNvPr>
            <p:cNvSpPr/>
            <p:nvPr/>
          </p:nvSpPr>
          <p:spPr>
            <a:xfrm>
              <a:off x="2621915" y="0"/>
              <a:ext cx="93564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8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831C39-32F4-5BA8-F6AE-E2784D1F92F6}"/>
                </a:ext>
              </a:extLst>
            </p:cNvPr>
            <p:cNvSpPr/>
            <p:nvPr/>
          </p:nvSpPr>
          <p:spPr>
            <a:xfrm>
              <a:off x="2692019" y="0"/>
              <a:ext cx="4674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3F6CEB-08D3-44BA-49B7-267426EA38E3}"/>
                </a:ext>
              </a:extLst>
            </p:cNvPr>
            <p:cNvSpPr/>
            <p:nvPr/>
          </p:nvSpPr>
          <p:spPr>
            <a:xfrm>
              <a:off x="2728595" y="0"/>
              <a:ext cx="1639276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Successful Payment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65FE37-6A38-2EF1-AF39-533E32B1AD9E}"/>
                </a:ext>
              </a:extLst>
            </p:cNvPr>
            <p:cNvSpPr/>
            <p:nvPr/>
          </p:nvSpPr>
          <p:spPr>
            <a:xfrm>
              <a:off x="3964813" y="0"/>
              <a:ext cx="4674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41261C-75D9-1891-EB9D-65D74B0E1D46}"/>
                </a:ext>
              </a:extLst>
            </p:cNvPr>
            <p:cNvSpPr/>
            <p:nvPr/>
          </p:nvSpPr>
          <p:spPr>
            <a:xfrm>
              <a:off x="5944870" y="4409590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97B46A-1D3C-1C94-B311-028E27C2263D}"/>
                </a:ext>
              </a:extLst>
            </p:cNvPr>
            <p:cNvSpPr/>
            <p:nvPr/>
          </p:nvSpPr>
          <p:spPr>
            <a:xfrm>
              <a:off x="305" y="4558215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9178716-3861-4F1A-AB19-3641995265C5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0902"/>
              <a:ext cx="5943600" cy="4315968"/>
            </a:xfrm>
            <a:prstGeom prst="rect">
              <a:avLst/>
            </a:prstGeom>
          </p:spPr>
        </p:pic>
        <p:sp>
          <p:nvSpPr>
            <p:cNvPr id="13" name="Shape 37039">
              <a:extLst>
                <a:ext uri="{FF2B5EF4-FFF2-40B4-BE49-F238E27FC236}">
                  <a16:creationId xmlns:a16="http://schemas.microsoft.com/office/drawing/2014/main" id="{2B963C48-DA60-B098-DF2A-A414CE66FEA5}"/>
                </a:ext>
              </a:extLst>
            </p:cNvPr>
            <p:cNvSpPr/>
            <p:nvPr/>
          </p:nvSpPr>
          <p:spPr>
            <a:xfrm>
              <a:off x="3368802" y="3095927"/>
              <a:ext cx="624840" cy="198120"/>
            </a:xfrm>
            <a:custGeom>
              <a:avLst/>
              <a:gdLst/>
              <a:ahLst/>
              <a:cxnLst/>
              <a:rect l="0" t="0" r="0" b="0"/>
              <a:pathLst>
                <a:path w="624840" h="198120">
                  <a:moveTo>
                    <a:pt x="0" y="198120"/>
                  </a:moveTo>
                  <a:lnTo>
                    <a:pt x="624840" y="198120"/>
                  </a:lnTo>
                  <a:lnTo>
                    <a:pt x="624840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875F0F9-B8C4-2897-5130-93DEABBF2EE9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03F66E-AE2E-484B-CF21-68305952A6D7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93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8EA3950-7625-DDE8-9D42-8DB85D47ABFE}"/>
              </a:ext>
            </a:extLst>
          </p:cNvPr>
          <p:cNvGrpSpPr/>
          <p:nvPr/>
        </p:nvGrpSpPr>
        <p:grpSpPr>
          <a:xfrm>
            <a:off x="3104515" y="1838642"/>
            <a:ext cx="5995543" cy="3200533"/>
            <a:chOff x="0" y="0"/>
            <a:chExt cx="5995543" cy="32008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B268449-C962-D455-F313-21C7BE3C862B}"/>
                </a:ext>
              </a:extLst>
            </p:cNvPr>
            <p:cNvSpPr/>
            <p:nvPr/>
          </p:nvSpPr>
          <p:spPr>
            <a:xfrm>
              <a:off x="5944870" y="2973807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FAEE4A3-B13F-8181-217C-050373CEC91E}"/>
                </a:ext>
              </a:extLst>
            </p:cNvPr>
            <p:cNvSpPr/>
            <p:nvPr/>
          </p:nvSpPr>
          <p:spPr>
            <a:xfrm>
              <a:off x="305" y="3120908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9A38D0-A162-90AD-4CA6-73FF4AF384A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43600" cy="3108960"/>
            </a:xfrm>
            <a:prstGeom prst="rect">
              <a:avLst/>
            </a:prstGeom>
          </p:spPr>
        </p:pic>
        <p:sp>
          <p:nvSpPr>
            <p:cNvPr id="6" name="Shape 37350">
              <a:extLst>
                <a:ext uri="{FF2B5EF4-FFF2-40B4-BE49-F238E27FC236}">
                  <a16:creationId xmlns:a16="http://schemas.microsoft.com/office/drawing/2014/main" id="{02C5D15E-0B14-1EA5-13F9-E58EE864716D}"/>
                </a:ext>
              </a:extLst>
            </p:cNvPr>
            <p:cNvSpPr/>
            <p:nvPr/>
          </p:nvSpPr>
          <p:spPr>
            <a:xfrm>
              <a:off x="3025902" y="1678687"/>
              <a:ext cx="403860" cy="175260"/>
            </a:xfrm>
            <a:custGeom>
              <a:avLst/>
              <a:gdLst/>
              <a:ahLst/>
              <a:cxnLst/>
              <a:rect l="0" t="0" r="0" b="0"/>
              <a:pathLst>
                <a:path w="403860" h="175260">
                  <a:moveTo>
                    <a:pt x="0" y="175260"/>
                  </a:moveTo>
                  <a:lnTo>
                    <a:pt x="403860" y="175260"/>
                  </a:lnTo>
                  <a:lnTo>
                    <a:pt x="403860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C825CE9-707C-7DE5-A7FD-69C1B6AFB658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C28FB-035F-4785-9239-A54814D5418D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67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31E9C7-D7CC-932B-3F04-199D28394487}"/>
              </a:ext>
            </a:extLst>
          </p:cNvPr>
          <p:cNvGrpSpPr/>
          <p:nvPr/>
        </p:nvGrpSpPr>
        <p:grpSpPr>
          <a:xfrm>
            <a:off x="3104515" y="1592262"/>
            <a:ext cx="5995543" cy="3693291"/>
            <a:chOff x="0" y="0"/>
            <a:chExt cx="5995543" cy="36933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02B6CF-CE3B-2ABF-7FC5-739AB9A2542D}"/>
                </a:ext>
              </a:extLst>
            </p:cNvPr>
            <p:cNvSpPr/>
            <p:nvPr/>
          </p:nvSpPr>
          <p:spPr>
            <a:xfrm>
              <a:off x="5944870" y="3464789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30507C-B6FB-5E52-91DF-1EC13528C6E9}"/>
                </a:ext>
              </a:extLst>
            </p:cNvPr>
            <p:cNvSpPr/>
            <p:nvPr/>
          </p:nvSpPr>
          <p:spPr>
            <a:xfrm>
              <a:off x="305" y="3613414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397400-8059-8F60-066B-562662BB909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43600" cy="3599688"/>
            </a:xfrm>
            <a:prstGeom prst="rect">
              <a:avLst/>
            </a:prstGeom>
          </p:spPr>
        </p:pic>
        <p:sp>
          <p:nvSpPr>
            <p:cNvPr id="6" name="Shape 37445">
              <a:extLst>
                <a:ext uri="{FF2B5EF4-FFF2-40B4-BE49-F238E27FC236}">
                  <a16:creationId xmlns:a16="http://schemas.microsoft.com/office/drawing/2014/main" id="{4EE834F9-91DF-8BCE-B496-032F7A9B34A5}"/>
                </a:ext>
              </a:extLst>
            </p:cNvPr>
            <p:cNvSpPr/>
            <p:nvPr/>
          </p:nvSpPr>
          <p:spPr>
            <a:xfrm>
              <a:off x="3323082" y="2265426"/>
              <a:ext cx="342900" cy="175260"/>
            </a:xfrm>
            <a:custGeom>
              <a:avLst/>
              <a:gdLst/>
              <a:ahLst/>
              <a:cxnLst/>
              <a:rect l="0" t="0" r="0" b="0"/>
              <a:pathLst>
                <a:path w="342900" h="175260">
                  <a:moveTo>
                    <a:pt x="0" y="175260"/>
                  </a:moveTo>
                  <a:lnTo>
                    <a:pt x="342900" y="175260"/>
                  </a:ln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235AF84-785D-2314-2933-E52EFD3E753E}"/>
              </a:ext>
            </a:extLst>
          </p:cNvPr>
          <p:cNvGrpSpPr/>
          <p:nvPr/>
        </p:nvGrpSpPr>
        <p:grpSpPr>
          <a:xfrm>
            <a:off x="3104515" y="1697672"/>
            <a:ext cx="5995543" cy="3482489"/>
            <a:chOff x="0" y="0"/>
            <a:chExt cx="5995543" cy="348299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98B34A-5131-AB98-0B7F-A6C33B0548A2}"/>
                </a:ext>
              </a:extLst>
            </p:cNvPr>
            <p:cNvSpPr/>
            <p:nvPr/>
          </p:nvSpPr>
          <p:spPr>
            <a:xfrm>
              <a:off x="5944870" y="3256001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9CD335-2C58-03E7-154C-A9A9DAE542CB}"/>
                </a:ext>
              </a:extLst>
            </p:cNvPr>
            <p:cNvSpPr/>
            <p:nvPr/>
          </p:nvSpPr>
          <p:spPr>
            <a:xfrm>
              <a:off x="305" y="3403102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9F665D-D482-5F79-8F36-ACCC930ACAC9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943600" cy="3386329"/>
            </a:xfrm>
            <a:prstGeom prst="rect">
              <a:avLst/>
            </a:prstGeom>
          </p:spPr>
        </p:pic>
        <p:sp>
          <p:nvSpPr>
            <p:cNvPr id="11" name="Shape 37547">
              <a:extLst>
                <a:ext uri="{FF2B5EF4-FFF2-40B4-BE49-F238E27FC236}">
                  <a16:creationId xmlns:a16="http://schemas.microsoft.com/office/drawing/2014/main" id="{5C26F1EE-632D-076E-0D3A-5D300DBC012C}"/>
                </a:ext>
              </a:extLst>
            </p:cNvPr>
            <p:cNvSpPr/>
            <p:nvPr/>
          </p:nvSpPr>
          <p:spPr>
            <a:xfrm>
              <a:off x="3384042" y="1922527"/>
              <a:ext cx="251460" cy="175260"/>
            </a:xfrm>
            <a:custGeom>
              <a:avLst/>
              <a:gdLst/>
              <a:ahLst/>
              <a:cxnLst/>
              <a:rect l="0" t="0" r="0" b="0"/>
              <a:pathLst>
                <a:path w="251460" h="175260">
                  <a:moveTo>
                    <a:pt x="0" y="175260"/>
                  </a:moveTo>
                  <a:lnTo>
                    <a:pt x="251460" y="175260"/>
                  </a:lnTo>
                  <a:lnTo>
                    <a:pt x="251460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92087BB-DC1C-C5E7-3FAE-EF249C81524B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240C2C-3111-0D33-F51F-8E44657B797D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844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A55A43-D3B1-2C11-4842-99FBBB2474FE}"/>
              </a:ext>
            </a:extLst>
          </p:cNvPr>
          <p:cNvGrpSpPr/>
          <p:nvPr/>
        </p:nvGrpSpPr>
        <p:grpSpPr>
          <a:xfrm>
            <a:off x="3104515" y="825182"/>
            <a:ext cx="5995543" cy="5227450"/>
            <a:chOff x="0" y="0"/>
            <a:chExt cx="5995543" cy="522789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B4DC4E-5AE7-946E-78FF-615C44E4F745}"/>
                </a:ext>
              </a:extLst>
            </p:cNvPr>
            <p:cNvSpPr/>
            <p:nvPr/>
          </p:nvSpPr>
          <p:spPr>
            <a:xfrm>
              <a:off x="1888871" y="0"/>
              <a:ext cx="60783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Exhibit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1D292AE-5597-DCB3-89D8-9022451D5391}"/>
                </a:ext>
              </a:extLst>
            </p:cNvPr>
            <p:cNvSpPr/>
            <p:nvPr/>
          </p:nvSpPr>
          <p:spPr>
            <a:xfrm>
              <a:off x="2346071" y="0"/>
              <a:ext cx="188825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14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85335C-F97C-6320-F567-26F9D587AA2F}"/>
                </a:ext>
              </a:extLst>
            </p:cNvPr>
            <p:cNvSpPr/>
            <p:nvPr/>
          </p:nvSpPr>
          <p:spPr>
            <a:xfrm>
              <a:off x="2487803" y="0"/>
              <a:ext cx="56024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-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E4A350-831E-2568-8672-336298BF21D7}"/>
                </a:ext>
              </a:extLst>
            </p:cNvPr>
            <p:cNvSpPr/>
            <p:nvPr/>
          </p:nvSpPr>
          <p:spPr>
            <a:xfrm>
              <a:off x="2530475" y="0"/>
              <a:ext cx="186802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17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9AA1B4-F4D4-CB8B-E9DA-06F54B6B28C9}"/>
                </a:ext>
              </a:extLst>
            </p:cNvPr>
            <p:cNvSpPr/>
            <p:nvPr/>
          </p:nvSpPr>
          <p:spPr>
            <a:xfrm>
              <a:off x="2670683" y="0"/>
              <a:ext cx="4674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EA1965-F2F4-DB54-E329-84BEE45E270F}"/>
                </a:ext>
              </a:extLst>
            </p:cNvPr>
            <p:cNvSpPr/>
            <p:nvPr/>
          </p:nvSpPr>
          <p:spPr>
            <a:xfrm>
              <a:off x="2707259" y="0"/>
              <a:ext cx="617757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Submit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7C1064-159A-E3B4-1E27-8485A1B5C53C}"/>
                </a:ext>
              </a:extLst>
            </p:cNvPr>
            <p:cNvSpPr/>
            <p:nvPr/>
          </p:nvSpPr>
          <p:spPr>
            <a:xfrm>
              <a:off x="3172079" y="0"/>
              <a:ext cx="56024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AC4A0C2-BF4A-ADEC-7E33-E4E0E45405C9}"/>
                </a:ext>
              </a:extLst>
            </p:cNvPr>
            <p:cNvSpPr/>
            <p:nvPr/>
          </p:nvSpPr>
          <p:spPr>
            <a:xfrm>
              <a:off x="3214751" y="0"/>
              <a:ext cx="1115562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 CDX Screen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5C1835-942D-7962-3546-B8BD75928B03}"/>
                </a:ext>
              </a:extLst>
            </p:cNvPr>
            <p:cNvSpPr/>
            <p:nvPr/>
          </p:nvSpPr>
          <p:spPr>
            <a:xfrm>
              <a:off x="4056253" y="0"/>
              <a:ext cx="4674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281A7C-2CC7-3470-D66D-62EC6B72AC6C}"/>
                </a:ext>
              </a:extLst>
            </p:cNvPr>
            <p:cNvSpPr/>
            <p:nvPr/>
          </p:nvSpPr>
          <p:spPr>
            <a:xfrm>
              <a:off x="5944870" y="5000902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FAB18E-6EF8-A9A0-3EBB-E5B4B0D10EBB}"/>
                </a:ext>
              </a:extLst>
            </p:cNvPr>
            <p:cNvSpPr/>
            <p:nvPr/>
          </p:nvSpPr>
          <p:spPr>
            <a:xfrm>
              <a:off x="305" y="5148003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1923F19-78E9-EFBF-13B3-B1FB3A46C7B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0902"/>
              <a:ext cx="5943600" cy="4908804"/>
            </a:xfrm>
            <a:prstGeom prst="rect">
              <a:avLst/>
            </a:prstGeom>
          </p:spPr>
        </p:pic>
        <p:sp>
          <p:nvSpPr>
            <p:cNvPr id="15" name="Shape 37726">
              <a:extLst>
                <a:ext uri="{FF2B5EF4-FFF2-40B4-BE49-F238E27FC236}">
                  <a16:creationId xmlns:a16="http://schemas.microsoft.com/office/drawing/2014/main" id="{EF7389CD-D82A-7484-D14C-56685FEB24D4}"/>
                </a:ext>
              </a:extLst>
            </p:cNvPr>
            <p:cNvSpPr/>
            <p:nvPr/>
          </p:nvSpPr>
          <p:spPr>
            <a:xfrm>
              <a:off x="3326130" y="3700956"/>
              <a:ext cx="350520" cy="160020"/>
            </a:xfrm>
            <a:custGeom>
              <a:avLst/>
              <a:gdLst/>
              <a:ahLst/>
              <a:cxnLst/>
              <a:rect l="0" t="0" r="0" b="0"/>
              <a:pathLst>
                <a:path w="350520" h="160020">
                  <a:moveTo>
                    <a:pt x="0" y="160020"/>
                  </a:moveTo>
                  <a:lnTo>
                    <a:pt x="350520" y="160020"/>
                  </a:lnTo>
                  <a:lnTo>
                    <a:pt x="350520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505AF2F-C40A-45E1-2332-901E937BE2EA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77E2D3-E7D9-55C9-234E-8DA3792D9FDD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718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A47F57-30C8-5CF2-D277-5B21AC03741F}"/>
              </a:ext>
            </a:extLst>
          </p:cNvPr>
          <p:cNvGrpSpPr/>
          <p:nvPr/>
        </p:nvGrpSpPr>
        <p:grpSpPr>
          <a:xfrm>
            <a:off x="3104515" y="1751013"/>
            <a:ext cx="5995543" cy="3375794"/>
            <a:chOff x="0" y="0"/>
            <a:chExt cx="5995543" cy="337631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E9A6EC7-3DD9-624B-DE88-F6B6652D2B1A}"/>
                </a:ext>
              </a:extLst>
            </p:cNvPr>
            <p:cNvSpPr/>
            <p:nvPr/>
          </p:nvSpPr>
          <p:spPr>
            <a:xfrm>
              <a:off x="5944870" y="3149321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962A0F4-71F7-48D6-7594-F1B1B2A40835}"/>
                </a:ext>
              </a:extLst>
            </p:cNvPr>
            <p:cNvSpPr/>
            <p:nvPr/>
          </p:nvSpPr>
          <p:spPr>
            <a:xfrm>
              <a:off x="305" y="3296422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D974C5-DD7B-05C4-6864-B270CB0F19C5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43600" cy="3284221"/>
            </a:xfrm>
            <a:prstGeom prst="rect">
              <a:avLst/>
            </a:prstGeom>
          </p:spPr>
        </p:pic>
        <p:sp>
          <p:nvSpPr>
            <p:cNvPr id="6" name="Shape 37798">
              <a:extLst>
                <a:ext uri="{FF2B5EF4-FFF2-40B4-BE49-F238E27FC236}">
                  <a16:creationId xmlns:a16="http://schemas.microsoft.com/office/drawing/2014/main" id="{BF086D36-F194-C9C6-91B5-159E792FDB7B}"/>
                </a:ext>
              </a:extLst>
            </p:cNvPr>
            <p:cNvSpPr/>
            <p:nvPr/>
          </p:nvSpPr>
          <p:spPr>
            <a:xfrm>
              <a:off x="2881122" y="1892047"/>
              <a:ext cx="304800" cy="152400"/>
            </a:xfrm>
            <a:custGeom>
              <a:avLst/>
              <a:gdLst/>
              <a:ahLst/>
              <a:cxnLst/>
              <a:rect l="0" t="0" r="0" b="0"/>
              <a:pathLst>
                <a:path w="304800" h="152400">
                  <a:moveTo>
                    <a:pt x="0" y="152400"/>
                  </a:moveTo>
                  <a:lnTo>
                    <a:pt x="304800" y="1524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68CC4EC-0199-C745-1BE0-4DA7B4E4024B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CBD236-2424-E91F-80D2-7F31976DAA65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60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9E10F4-CE7B-B01A-BCC2-C903AB75B98B}"/>
              </a:ext>
            </a:extLst>
          </p:cNvPr>
          <p:cNvGrpSpPr/>
          <p:nvPr/>
        </p:nvGrpSpPr>
        <p:grpSpPr>
          <a:xfrm>
            <a:off x="3104515" y="67945"/>
            <a:ext cx="5995543" cy="6722107"/>
            <a:chOff x="0" y="0"/>
            <a:chExt cx="5995543" cy="67222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52EB48-114F-5B67-5DEA-3E131DA3E955}"/>
                </a:ext>
              </a:extLst>
            </p:cNvPr>
            <p:cNvSpPr/>
            <p:nvPr/>
          </p:nvSpPr>
          <p:spPr>
            <a:xfrm>
              <a:off x="1574546" y="0"/>
              <a:ext cx="60783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Exhibit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730BA2-DF6F-4A02-2685-92EE6A804D6A}"/>
                </a:ext>
              </a:extLst>
            </p:cNvPr>
            <p:cNvSpPr/>
            <p:nvPr/>
          </p:nvSpPr>
          <p:spPr>
            <a:xfrm>
              <a:off x="2032127" y="0"/>
              <a:ext cx="188825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15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484AD3-C610-3DCA-06D4-B402966C77B6}"/>
                </a:ext>
              </a:extLst>
            </p:cNvPr>
            <p:cNvSpPr/>
            <p:nvPr/>
          </p:nvSpPr>
          <p:spPr>
            <a:xfrm>
              <a:off x="2173859" y="0"/>
              <a:ext cx="56023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-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603E83-FE79-CA5C-7D8F-3055EEAF4864}"/>
                </a:ext>
              </a:extLst>
            </p:cNvPr>
            <p:cNvSpPr/>
            <p:nvPr/>
          </p:nvSpPr>
          <p:spPr>
            <a:xfrm>
              <a:off x="2216531" y="0"/>
              <a:ext cx="93564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AE3806-F554-2BFB-70B8-F791015FBE05}"/>
                </a:ext>
              </a:extLst>
            </p:cNvPr>
            <p:cNvSpPr/>
            <p:nvPr/>
          </p:nvSpPr>
          <p:spPr>
            <a:xfrm>
              <a:off x="2286635" y="0"/>
              <a:ext cx="4674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0AEA00-A42D-98B2-F8A8-9C1A659CF557}"/>
                </a:ext>
              </a:extLst>
            </p:cNvPr>
            <p:cNvSpPr/>
            <p:nvPr/>
          </p:nvSpPr>
          <p:spPr>
            <a:xfrm>
              <a:off x="2321687" y="0"/>
              <a:ext cx="976096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Download C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6A0744-FF96-9092-4E32-EE790C8A6770}"/>
                </a:ext>
              </a:extLst>
            </p:cNvPr>
            <p:cNvSpPr/>
            <p:nvPr/>
          </p:nvSpPr>
          <p:spPr>
            <a:xfrm>
              <a:off x="3056255" y="0"/>
              <a:ext cx="1743413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opy of Record Screen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ED72DE-633E-67EA-74EF-37DDFF763E1D}"/>
                </a:ext>
              </a:extLst>
            </p:cNvPr>
            <p:cNvSpPr/>
            <p:nvPr/>
          </p:nvSpPr>
          <p:spPr>
            <a:xfrm>
              <a:off x="4368673" y="0"/>
              <a:ext cx="4674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862ACB-0C22-1604-2998-D8C89D844B6A}"/>
                </a:ext>
              </a:extLst>
            </p:cNvPr>
            <p:cNvSpPr/>
            <p:nvPr/>
          </p:nvSpPr>
          <p:spPr>
            <a:xfrm>
              <a:off x="5944870" y="6110755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FBDA2A-5391-D695-4FF8-844AA04265EE}"/>
                </a:ext>
              </a:extLst>
            </p:cNvPr>
            <p:cNvSpPr/>
            <p:nvPr/>
          </p:nvSpPr>
          <p:spPr>
            <a:xfrm>
              <a:off x="305" y="6257856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6AAA808-2DEA-6912-76EE-EA3FBD8E5F8E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0901"/>
              <a:ext cx="5943600" cy="602437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4DD8C66-E147-0F71-A013-2BF66CB49D05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874264" y="6569886"/>
              <a:ext cx="152400" cy="152400"/>
            </a:xfrm>
            <a:prstGeom prst="rect">
              <a:avLst/>
            </a:prstGeom>
          </p:spPr>
        </p:pic>
        <p:sp>
          <p:nvSpPr>
            <p:cNvPr id="15" name="Shape 37961">
              <a:extLst>
                <a:ext uri="{FF2B5EF4-FFF2-40B4-BE49-F238E27FC236}">
                  <a16:creationId xmlns:a16="http://schemas.microsoft.com/office/drawing/2014/main" id="{6E140F8D-DDD3-2186-46F3-18ED350AC964}"/>
                </a:ext>
              </a:extLst>
            </p:cNvPr>
            <p:cNvSpPr/>
            <p:nvPr/>
          </p:nvSpPr>
          <p:spPr>
            <a:xfrm>
              <a:off x="4325874" y="2341548"/>
              <a:ext cx="149352" cy="131064"/>
            </a:xfrm>
            <a:custGeom>
              <a:avLst/>
              <a:gdLst/>
              <a:ahLst/>
              <a:cxnLst/>
              <a:rect l="0" t="0" r="0" b="0"/>
              <a:pathLst>
                <a:path w="149352" h="131064">
                  <a:moveTo>
                    <a:pt x="0" y="131064"/>
                  </a:moveTo>
                  <a:lnTo>
                    <a:pt x="149352" y="131064"/>
                  </a:lnTo>
                  <a:lnTo>
                    <a:pt x="149352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Shape 37962">
              <a:extLst>
                <a:ext uri="{FF2B5EF4-FFF2-40B4-BE49-F238E27FC236}">
                  <a16:creationId xmlns:a16="http://schemas.microsoft.com/office/drawing/2014/main" id="{1317DFDA-D8D5-961E-F3BE-1A9668F29132}"/>
                </a:ext>
              </a:extLst>
            </p:cNvPr>
            <p:cNvSpPr/>
            <p:nvPr/>
          </p:nvSpPr>
          <p:spPr>
            <a:xfrm>
              <a:off x="5136642" y="4581828"/>
              <a:ext cx="617220" cy="236220"/>
            </a:xfrm>
            <a:custGeom>
              <a:avLst/>
              <a:gdLst/>
              <a:ahLst/>
              <a:cxnLst/>
              <a:rect l="0" t="0" r="0" b="0"/>
              <a:pathLst>
                <a:path w="617220" h="236220">
                  <a:moveTo>
                    <a:pt x="0" y="236220"/>
                  </a:moveTo>
                  <a:lnTo>
                    <a:pt x="617220" y="236220"/>
                  </a:lnTo>
                  <a:lnTo>
                    <a:pt x="617220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FFE72FF-DD94-6519-DA4E-540F55321D4A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599AB0-1B57-09B0-613A-54A3A5E8E7A3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354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084B266-260E-2503-B55E-56F3F395BAAD}"/>
              </a:ext>
            </a:extLst>
          </p:cNvPr>
          <p:cNvGrpSpPr/>
          <p:nvPr/>
        </p:nvGrpSpPr>
        <p:grpSpPr>
          <a:xfrm>
            <a:off x="3104515" y="925512"/>
            <a:ext cx="5995543" cy="5026808"/>
            <a:chOff x="0" y="0"/>
            <a:chExt cx="5995543" cy="502680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94721AD-AFE3-906C-428E-AA40D563970B}"/>
                </a:ext>
              </a:extLst>
            </p:cNvPr>
            <p:cNvSpPr/>
            <p:nvPr/>
          </p:nvSpPr>
          <p:spPr>
            <a:xfrm>
              <a:off x="5944870" y="4798290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950DF6A-5A06-7D06-74D2-D2069EAC86AC}"/>
                </a:ext>
              </a:extLst>
            </p:cNvPr>
            <p:cNvSpPr/>
            <p:nvPr/>
          </p:nvSpPr>
          <p:spPr>
            <a:xfrm>
              <a:off x="305" y="4946915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2FE38B-4A6C-8876-E408-8859EA0B0BA9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43600" cy="4931665"/>
            </a:xfrm>
            <a:prstGeom prst="rect">
              <a:avLst/>
            </a:prstGeom>
          </p:spPr>
        </p:pic>
        <p:sp>
          <p:nvSpPr>
            <p:cNvPr id="6" name="Shape 38577">
              <a:extLst>
                <a:ext uri="{FF2B5EF4-FFF2-40B4-BE49-F238E27FC236}">
                  <a16:creationId xmlns:a16="http://schemas.microsoft.com/office/drawing/2014/main" id="{DF85C7DB-EDA2-E6A5-3288-FA89D9778A7C}"/>
                </a:ext>
              </a:extLst>
            </p:cNvPr>
            <p:cNvSpPr/>
            <p:nvPr/>
          </p:nvSpPr>
          <p:spPr>
            <a:xfrm>
              <a:off x="5153406" y="3922015"/>
              <a:ext cx="316992" cy="152400"/>
            </a:xfrm>
            <a:custGeom>
              <a:avLst/>
              <a:gdLst/>
              <a:ahLst/>
              <a:cxnLst/>
              <a:rect l="0" t="0" r="0" b="0"/>
              <a:pathLst>
                <a:path w="316992" h="152400">
                  <a:moveTo>
                    <a:pt x="0" y="152400"/>
                  </a:moveTo>
                  <a:lnTo>
                    <a:pt x="316992" y="152400"/>
                  </a:lnTo>
                  <a:lnTo>
                    <a:pt x="316992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8AF2469-E6EF-9FC3-980B-1D0A89E7BFD6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1F1CC-DB71-491E-EE5F-711ED64A89BF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523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43AF54-9CB7-48B7-3528-CC64BB9D4170}"/>
              </a:ext>
            </a:extLst>
          </p:cNvPr>
          <p:cNvGrpSpPr/>
          <p:nvPr/>
        </p:nvGrpSpPr>
        <p:grpSpPr>
          <a:xfrm>
            <a:off x="3101657" y="823595"/>
            <a:ext cx="6001259" cy="5230637"/>
            <a:chOff x="0" y="0"/>
            <a:chExt cx="6001639" cy="52309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53EA353-FB3F-9F14-0CD6-15646909F5D2}"/>
                </a:ext>
              </a:extLst>
            </p:cNvPr>
            <p:cNvSpPr/>
            <p:nvPr/>
          </p:nvSpPr>
          <p:spPr>
            <a:xfrm>
              <a:off x="1830959" y="0"/>
              <a:ext cx="60783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Exhibit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0CADCC-2B79-453C-05F1-FA9FE59FACDB}"/>
                </a:ext>
              </a:extLst>
            </p:cNvPr>
            <p:cNvSpPr/>
            <p:nvPr/>
          </p:nvSpPr>
          <p:spPr>
            <a:xfrm>
              <a:off x="2288159" y="0"/>
              <a:ext cx="188825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16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4847AF-03BC-B887-662C-21780712EC5B}"/>
                </a:ext>
              </a:extLst>
            </p:cNvPr>
            <p:cNvSpPr/>
            <p:nvPr/>
          </p:nvSpPr>
          <p:spPr>
            <a:xfrm>
              <a:off x="2429891" y="0"/>
              <a:ext cx="56024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-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844F1A-C00D-7400-BD7F-8E76752F488F}"/>
                </a:ext>
              </a:extLst>
            </p:cNvPr>
            <p:cNvSpPr/>
            <p:nvPr/>
          </p:nvSpPr>
          <p:spPr>
            <a:xfrm>
              <a:off x="2472563" y="0"/>
              <a:ext cx="93564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4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E9264D-4500-DAD7-D9EE-879799BC630F}"/>
                </a:ext>
              </a:extLst>
            </p:cNvPr>
            <p:cNvSpPr/>
            <p:nvPr/>
          </p:nvSpPr>
          <p:spPr>
            <a:xfrm>
              <a:off x="2542667" y="0"/>
              <a:ext cx="4674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406953-A3A8-83DA-D072-659058406070}"/>
                </a:ext>
              </a:extLst>
            </p:cNvPr>
            <p:cNvSpPr/>
            <p:nvPr/>
          </p:nvSpPr>
          <p:spPr>
            <a:xfrm>
              <a:off x="2579243" y="0"/>
              <a:ext cx="203513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Enter Passphrase Screen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4418079-6ED2-66DD-0FF5-C5E2F507BEE2}"/>
                </a:ext>
              </a:extLst>
            </p:cNvPr>
            <p:cNvSpPr/>
            <p:nvPr/>
          </p:nvSpPr>
          <p:spPr>
            <a:xfrm>
              <a:off x="4112641" y="0"/>
              <a:ext cx="4674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7B0B4BE-EB77-6245-9D08-953CBC37DF88}"/>
                </a:ext>
              </a:extLst>
            </p:cNvPr>
            <p:cNvSpPr/>
            <p:nvPr/>
          </p:nvSpPr>
          <p:spPr>
            <a:xfrm>
              <a:off x="5950966" y="5003951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1A4E64-9A47-7AB7-99B8-E7CEE27697B7}"/>
                </a:ext>
              </a:extLst>
            </p:cNvPr>
            <p:cNvSpPr/>
            <p:nvPr/>
          </p:nvSpPr>
          <p:spPr>
            <a:xfrm>
              <a:off x="305" y="5151051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C008BAA-8C7D-8B0F-F3B0-E38054C3C1C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0902"/>
              <a:ext cx="5951220" cy="4917948"/>
            </a:xfrm>
            <a:prstGeom prst="rect">
              <a:avLst/>
            </a:prstGeom>
          </p:spPr>
        </p:pic>
        <p:sp>
          <p:nvSpPr>
            <p:cNvPr id="13" name="Shape 38624">
              <a:extLst>
                <a:ext uri="{FF2B5EF4-FFF2-40B4-BE49-F238E27FC236}">
                  <a16:creationId xmlns:a16="http://schemas.microsoft.com/office/drawing/2014/main" id="{4516B744-ED6B-AEB8-47D2-BC6E826EC615}"/>
                </a:ext>
              </a:extLst>
            </p:cNvPr>
            <p:cNvSpPr/>
            <p:nvPr/>
          </p:nvSpPr>
          <p:spPr>
            <a:xfrm>
              <a:off x="3377946" y="2358312"/>
              <a:ext cx="254508" cy="169164"/>
            </a:xfrm>
            <a:custGeom>
              <a:avLst/>
              <a:gdLst/>
              <a:ahLst/>
              <a:cxnLst/>
              <a:rect l="0" t="0" r="0" b="0"/>
              <a:pathLst>
                <a:path w="254508" h="169164">
                  <a:moveTo>
                    <a:pt x="0" y="169164"/>
                  </a:moveTo>
                  <a:lnTo>
                    <a:pt x="254508" y="169164"/>
                  </a:lnTo>
                  <a:lnTo>
                    <a:pt x="254508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8B46288-5A2F-084B-DB8B-867D816A6D32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CF06FB-B93C-9D9A-F271-F4782C91BF53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400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EC0BAA-FC7A-260F-BA09-045E267673CE}"/>
              </a:ext>
            </a:extLst>
          </p:cNvPr>
          <p:cNvGrpSpPr/>
          <p:nvPr/>
        </p:nvGrpSpPr>
        <p:grpSpPr>
          <a:xfrm>
            <a:off x="3084194" y="1107123"/>
            <a:ext cx="6036216" cy="4663581"/>
            <a:chOff x="0" y="0"/>
            <a:chExt cx="6036692" cy="466409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3DBD7B4-C878-6809-9C7C-D4058D5EC6BA}"/>
                </a:ext>
              </a:extLst>
            </p:cNvPr>
            <p:cNvSpPr/>
            <p:nvPr/>
          </p:nvSpPr>
          <p:spPr>
            <a:xfrm>
              <a:off x="5986019" y="4437101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E62CED-05E1-FA26-D528-418D09282DA2}"/>
                </a:ext>
              </a:extLst>
            </p:cNvPr>
            <p:cNvSpPr/>
            <p:nvPr/>
          </p:nvSpPr>
          <p:spPr>
            <a:xfrm>
              <a:off x="305" y="4584202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7986F5-92B1-DE1C-0C69-A0AA75B34B05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84748" cy="4572001"/>
            </a:xfrm>
            <a:prstGeom prst="rect">
              <a:avLst/>
            </a:prstGeom>
          </p:spPr>
        </p:pic>
        <p:sp>
          <p:nvSpPr>
            <p:cNvPr id="6" name="Shape 38670">
              <a:extLst>
                <a:ext uri="{FF2B5EF4-FFF2-40B4-BE49-F238E27FC236}">
                  <a16:creationId xmlns:a16="http://schemas.microsoft.com/office/drawing/2014/main" id="{AE3DD400-00E1-8B4E-DCA5-96AF1689B41E}"/>
                </a:ext>
              </a:extLst>
            </p:cNvPr>
            <p:cNvSpPr/>
            <p:nvPr/>
          </p:nvSpPr>
          <p:spPr>
            <a:xfrm>
              <a:off x="3210306" y="1262634"/>
              <a:ext cx="483108" cy="167640"/>
            </a:xfrm>
            <a:custGeom>
              <a:avLst/>
              <a:gdLst/>
              <a:ahLst/>
              <a:cxnLst/>
              <a:rect l="0" t="0" r="0" b="0"/>
              <a:pathLst>
                <a:path w="483108" h="167640">
                  <a:moveTo>
                    <a:pt x="0" y="167640"/>
                  </a:moveTo>
                  <a:lnTo>
                    <a:pt x="483108" y="167640"/>
                  </a:lnTo>
                  <a:lnTo>
                    <a:pt x="483108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696F432-E68C-099F-440C-F505B3181B1B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F41BA4-695E-AEE8-F80D-7FD109820CBB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6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3A6FF6-0051-BF9B-287E-A17FD18AA3C5}"/>
              </a:ext>
            </a:extLst>
          </p:cNvPr>
          <p:cNvGrpSpPr/>
          <p:nvPr/>
        </p:nvGrpSpPr>
        <p:grpSpPr>
          <a:xfrm>
            <a:off x="3104515" y="1148715"/>
            <a:ext cx="5995543" cy="4580382"/>
            <a:chOff x="0" y="0"/>
            <a:chExt cx="5995543" cy="45805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0773F55-A715-8949-D36F-C2F00B1A1A14}"/>
                </a:ext>
              </a:extLst>
            </p:cNvPr>
            <p:cNvSpPr/>
            <p:nvPr/>
          </p:nvSpPr>
          <p:spPr>
            <a:xfrm>
              <a:off x="1856867" y="0"/>
              <a:ext cx="60783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Exhibit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FBCCF5-985B-A5E1-2C28-DA8395B4225D}"/>
                </a:ext>
              </a:extLst>
            </p:cNvPr>
            <p:cNvSpPr/>
            <p:nvPr/>
          </p:nvSpPr>
          <p:spPr>
            <a:xfrm>
              <a:off x="2314067" y="0"/>
              <a:ext cx="93564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3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AA0333-AFE1-64CE-160C-924AEE0A0B7B}"/>
                </a:ext>
              </a:extLst>
            </p:cNvPr>
            <p:cNvSpPr/>
            <p:nvPr/>
          </p:nvSpPr>
          <p:spPr>
            <a:xfrm>
              <a:off x="2384171" y="0"/>
              <a:ext cx="56024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-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CC11DC-A13C-A3CC-A4F6-2B94EC2760C1}"/>
                </a:ext>
              </a:extLst>
            </p:cNvPr>
            <p:cNvSpPr/>
            <p:nvPr/>
          </p:nvSpPr>
          <p:spPr>
            <a:xfrm>
              <a:off x="2426843" y="0"/>
              <a:ext cx="93564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5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315DCE-EF5E-B4B8-027D-4E1B9B51033F}"/>
                </a:ext>
              </a:extLst>
            </p:cNvPr>
            <p:cNvSpPr/>
            <p:nvPr/>
          </p:nvSpPr>
          <p:spPr>
            <a:xfrm>
              <a:off x="2498471" y="0"/>
              <a:ext cx="4674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8CEE11-F72A-B7F5-035F-A193EC2168B1}"/>
                </a:ext>
              </a:extLst>
            </p:cNvPr>
            <p:cNvSpPr/>
            <p:nvPr/>
          </p:nvSpPr>
          <p:spPr>
            <a:xfrm>
              <a:off x="2533523" y="0"/>
              <a:ext cx="206204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User Management Screen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C20A7C-0D2D-9EBF-F796-B46747C50142}"/>
                </a:ext>
              </a:extLst>
            </p:cNvPr>
            <p:cNvSpPr/>
            <p:nvPr/>
          </p:nvSpPr>
          <p:spPr>
            <a:xfrm>
              <a:off x="4086733" y="0"/>
              <a:ext cx="4674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8FE1A5-A0B8-87E7-C578-5273761AAA76}"/>
                </a:ext>
              </a:extLst>
            </p:cNvPr>
            <p:cNvSpPr/>
            <p:nvPr/>
          </p:nvSpPr>
          <p:spPr>
            <a:xfrm>
              <a:off x="5944870" y="4353583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B20479-73D8-460E-66E6-13D92AD3683B}"/>
                </a:ext>
              </a:extLst>
            </p:cNvPr>
            <p:cNvSpPr/>
            <p:nvPr/>
          </p:nvSpPr>
          <p:spPr>
            <a:xfrm>
              <a:off x="305" y="4500684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C4F8900-15A6-866F-F15F-845F2B972A7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0902"/>
              <a:ext cx="5935981" cy="4259580"/>
            </a:xfrm>
            <a:prstGeom prst="rect">
              <a:avLst/>
            </a:prstGeom>
          </p:spPr>
        </p:pic>
        <p:sp>
          <p:nvSpPr>
            <p:cNvPr id="13" name="Shape 5384">
              <a:extLst>
                <a:ext uri="{FF2B5EF4-FFF2-40B4-BE49-F238E27FC236}">
                  <a16:creationId xmlns:a16="http://schemas.microsoft.com/office/drawing/2014/main" id="{7266659D-9757-BC4B-C224-891B764273F5}"/>
                </a:ext>
              </a:extLst>
            </p:cNvPr>
            <p:cNvSpPr/>
            <p:nvPr/>
          </p:nvSpPr>
          <p:spPr>
            <a:xfrm>
              <a:off x="1921002" y="445691"/>
              <a:ext cx="478536" cy="152400"/>
            </a:xfrm>
            <a:custGeom>
              <a:avLst/>
              <a:gdLst/>
              <a:ahLst/>
              <a:cxnLst/>
              <a:rect l="0" t="0" r="0" b="0"/>
              <a:pathLst>
                <a:path w="478536" h="152400">
                  <a:moveTo>
                    <a:pt x="0" y="152400"/>
                  </a:moveTo>
                  <a:lnTo>
                    <a:pt x="478536" y="152400"/>
                  </a:lnTo>
                  <a:lnTo>
                    <a:pt x="478536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CB3E775-F464-95ED-E603-5FD8B72B4A13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9F478C-0876-DFA7-8D14-7BCE2C66F5B2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022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B3BADF-EBA6-D9B7-EEFD-529358B58CE2}"/>
              </a:ext>
            </a:extLst>
          </p:cNvPr>
          <p:cNvGrpSpPr/>
          <p:nvPr/>
        </p:nvGrpSpPr>
        <p:grpSpPr>
          <a:xfrm>
            <a:off x="3090862" y="1113789"/>
            <a:ext cx="6022856" cy="4650237"/>
            <a:chOff x="0" y="0"/>
            <a:chExt cx="6022975" cy="46503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4E2A0CD-1EF0-935A-27C1-4987E2B28C4A}"/>
                </a:ext>
              </a:extLst>
            </p:cNvPr>
            <p:cNvSpPr/>
            <p:nvPr/>
          </p:nvSpPr>
          <p:spPr>
            <a:xfrm>
              <a:off x="5972302" y="4421861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BA59AC9-0CAB-C177-D9C1-F836E0E3F518}"/>
                </a:ext>
              </a:extLst>
            </p:cNvPr>
            <p:cNvSpPr/>
            <p:nvPr/>
          </p:nvSpPr>
          <p:spPr>
            <a:xfrm>
              <a:off x="305" y="4570486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7DC409-CA44-828F-FC89-35A01CF58B1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71033" cy="4558284"/>
            </a:xfrm>
            <a:prstGeom prst="rect">
              <a:avLst/>
            </a:prstGeom>
          </p:spPr>
        </p:pic>
        <p:sp>
          <p:nvSpPr>
            <p:cNvPr id="6" name="Shape 38759">
              <a:extLst>
                <a:ext uri="{FF2B5EF4-FFF2-40B4-BE49-F238E27FC236}">
                  <a16:creationId xmlns:a16="http://schemas.microsoft.com/office/drawing/2014/main" id="{BEA79B2F-0242-E792-A4B0-9969EDC301C4}"/>
                </a:ext>
              </a:extLst>
            </p:cNvPr>
            <p:cNvSpPr/>
            <p:nvPr/>
          </p:nvSpPr>
          <p:spPr>
            <a:xfrm>
              <a:off x="3202686" y="1338834"/>
              <a:ext cx="490728" cy="169164"/>
            </a:xfrm>
            <a:custGeom>
              <a:avLst/>
              <a:gdLst/>
              <a:ahLst/>
              <a:cxnLst/>
              <a:rect l="0" t="0" r="0" b="0"/>
              <a:pathLst>
                <a:path w="490728" h="169164">
                  <a:moveTo>
                    <a:pt x="0" y="169164"/>
                  </a:moveTo>
                  <a:lnTo>
                    <a:pt x="490728" y="169164"/>
                  </a:lnTo>
                  <a:lnTo>
                    <a:pt x="490728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C0FEAD5-5E00-073F-56ED-3C58480B0013}"/>
              </a:ext>
            </a:extLst>
          </p:cNvPr>
          <p:cNvGrpSpPr/>
          <p:nvPr/>
        </p:nvGrpSpPr>
        <p:grpSpPr>
          <a:xfrm>
            <a:off x="3104515" y="242887"/>
            <a:ext cx="6017955" cy="6427835"/>
            <a:chOff x="0" y="0"/>
            <a:chExt cx="6017955" cy="64281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1003C63-5126-E3A2-F1E7-C340B24A99F7}"/>
                </a:ext>
              </a:extLst>
            </p:cNvPr>
            <p:cNvSpPr/>
            <p:nvPr/>
          </p:nvSpPr>
          <p:spPr>
            <a:xfrm>
              <a:off x="5944870" y="5885282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389259-69C0-18B1-44F7-CA0DF84FEF8B}"/>
                </a:ext>
              </a:extLst>
            </p:cNvPr>
            <p:cNvSpPr/>
            <p:nvPr/>
          </p:nvSpPr>
          <p:spPr>
            <a:xfrm>
              <a:off x="305" y="6032383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CE06AB-975C-4F3A-D648-F8589469B473}"/>
                </a:ext>
              </a:extLst>
            </p:cNvPr>
            <p:cNvSpPr/>
            <p:nvPr/>
          </p:nvSpPr>
          <p:spPr>
            <a:xfrm>
              <a:off x="305" y="6203798"/>
              <a:ext cx="1013867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Navigation: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061B5D-2F7E-737D-1CF7-85326D4EEA4D}"/>
                </a:ext>
              </a:extLst>
            </p:cNvPr>
            <p:cNvSpPr/>
            <p:nvPr/>
          </p:nvSpPr>
          <p:spPr>
            <a:xfrm>
              <a:off x="762254" y="6203798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3E2B54-0FC5-1C35-96EC-71B330E29E22}"/>
                </a:ext>
              </a:extLst>
            </p:cNvPr>
            <p:cNvSpPr/>
            <p:nvPr/>
          </p:nvSpPr>
          <p:spPr>
            <a:xfrm>
              <a:off x="800354" y="6233919"/>
              <a:ext cx="2547636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After clicking the ‘Lock’ icon (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6BF12B-D629-FAB8-65C4-6B8D29D15CF3}"/>
                </a:ext>
              </a:extLst>
            </p:cNvPr>
            <p:cNvSpPr/>
            <p:nvPr/>
          </p:nvSpPr>
          <p:spPr>
            <a:xfrm>
              <a:off x="2890139" y="6203798"/>
              <a:ext cx="67498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760CE1C-758F-9A04-397A-71AB97629CD2}"/>
                </a:ext>
              </a:extLst>
            </p:cNvPr>
            <p:cNvSpPr/>
            <p:nvPr/>
          </p:nvSpPr>
          <p:spPr>
            <a:xfrm>
              <a:off x="2940888" y="6203798"/>
              <a:ext cx="3077067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a prompt will display to confirm the 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DE4263B-3A3C-5027-0A82-11B6060C45EA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943600" cy="60121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9B2B726-48F8-D155-A5DC-7F2F33BB2A40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717292" y="6169152"/>
              <a:ext cx="173736" cy="173736"/>
            </a:xfrm>
            <a:prstGeom prst="rect">
              <a:avLst/>
            </a:prstGeom>
          </p:spPr>
        </p:pic>
        <p:sp>
          <p:nvSpPr>
            <p:cNvPr id="17" name="Shape 39081">
              <a:extLst>
                <a:ext uri="{FF2B5EF4-FFF2-40B4-BE49-F238E27FC236}">
                  <a16:creationId xmlns:a16="http://schemas.microsoft.com/office/drawing/2014/main" id="{AE1C01B7-935F-DB6F-5F3F-D245896CBD00}"/>
                </a:ext>
              </a:extLst>
            </p:cNvPr>
            <p:cNvSpPr/>
            <p:nvPr/>
          </p:nvSpPr>
          <p:spPr>
            <a:xfrm>
              <a:off x="5380482" y="3149346"/>
              <a:ext cx="222504" cy="163068"/>
            </a:xfrm>
            <a:custGeom>
              <a:avLst/>
              <a:gdLst/>
              <a:ahLst/>
              <a:cxnLst/>
              <a:rect l="0" t="0" r="0" b="0"/>
              <a:pathLst>
                <a:path w="222504" h="163068">
                  <a:moveTo>
                    <a:pt x="0" y="163068"/>
                  </a:moveTo>
                  <a:lnTo>
                    <a:pt x="222504" y="163068"/>
                  </a:lnTo>
                  <a:lnTo>
                    <a:pt x="222504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8CEFE51-4829-B113-7447-9F13511A17C5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C80B53-38C7-D4C0-63AD-35372BCF3641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380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7CDFF6-59E9-4162-5887-5894001E7C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0390" y="498475"/>
            <a:ext cx="5951220" cy="5861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F07854-AF3B-3D33-72B7-CFC411F39054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78F211-7895-C3A7-37BE-ADA2128D7280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138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056CA4-42B9-0B81-5091-88EDBA0160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4200" y="1007427"/>
            <a:ext cx="5943600" cy="48431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00C884-7261-15FD-AFC5-5568C545A302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6936FE-B870-0310-8674-3B422B3BCA47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0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CA4D1E-4586-A967-66E8-E21546C691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4200" y="980122"/>
            <a:ext cx="5943600" cy="48977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4A7B6F-33AE-2B54-5420-E1DA5D580629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FE2D98-E067-21C8-BDC2-FEDFBDC60C43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53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B54A6B-1FE4-0064-EC04-621CC2347520}"/>
              </a:ext>
            </a:extLst>
          </p:cNvPr>
          <p:cNvGrpSpPr/>
          <p:nvPr/>
        </p:nvGrpSpPr>
        <p:grpSpPr>
          <a:xfrm>
            <a:off x="3104515" y="535305"/>
            <a:ext cx="5995543" cy="5807220"/>
            <a:chOff x="0" y="0"/>
            <a:chExt cx="5995543" cy="580747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9F1B10F-75DC-D3B2-4B86-4803DF46C38F}"/>
                </a:ext>
              </a:extLst>
            </p:cNvPr>
            <p:cNvSpPr/>
            <p:nvPr/>
          </p:nvSpPr>
          <p:spPr>
            <a:xfrm>
              <a:off x="5944870" y="5580482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BB86564-4621-CC0E-4D5D-A34CE5215F6F}"/>
                </a:ext>
              </a:extLst>
            </p:cNvPr>
            <p:cNvSpPr/>
            <p:nvPr/>
          </p:nvSpPr>
          <p:spPr>
            <a:xfrm>
              <a:off x="305" y="5727583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55B21C-5AB1-63F7-DE32-18CBCD277772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43600" cy="5711952"/>
            </a:xfrm>
            <a:prstGeom prst="rect">
              <a:avLst/>
            </a:prstGeom>
          </p:spPr>
        </p:pic>
        <p:sp>
          <p:nvSpPr>
            <p:cNvPr id="6" name="Shape 6186">
              <a:extLst>
                <a:ext uri="{FF2B5EF4-FFF2-40B4-BE49-F238E27FC236}">
                  <a16:creationId xmlns:a16="http://schemas.microsoft.com/office/drawing/2014/main" id="{D6B2225A-AE43-8364-2D88-6D198D27DC6A}"/>
                </a:ext>
              </a:extLst>
            </p:cNvPr>
            <p:cNvSpPr/>
            <p:nvPr/>
          </p:nvSpPr>
          <p:spPr>
            <a:xfrm>
              <a:off x="2757678" y="4880610"/>
              <a:ext cx="615696" cy="170688"/>
            </a:xfrm>
            <a:custGeom>
              <a:avLst/>
              <a:gdLst/>
              <a:ahLst/>
              <a:cxnLst/>
              <a:rect l="0" t="0" r="0" b="0"/>
              <a:pathLst>
                <a:path w="615696" h="170688">
                  <a:moveTo>
                    <a:pt x="0" y="170688"/>
                  </a:moveTo>
                  <a:lnTo>
                    <a:pt x="615696" y="170688"/>
                  </a:lnTo>
                  <a:lnTo>
                    <a:pt x="615696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Shape 6187">
              <a:extLst>
                <a:ext uri="{FF2B5EF4-FFF2-40B4-BE49-F238E27FC236}">
                  <a16:creationId xmlns:a16="http://schemas.microsoft.com/office/drawing/2014/main" id="{5B227AB6-4B6A-65D4-115F-8972AADE1DE1}"/>
                </a:ext>
              </a:extLst>
            </p:cNvPr>
            <p:cNvSpPr/>
            <p:nvPr/>
          </p:nvSpPr>
          <p:spPr>
            <a:xfrm>
              <a:off x="2477262" y="4620007"/>
              <a:ext cx="1653540" cy="170688"/>
            </a:xfrm>
            <a:custGeom>
              <a:avLst/>
              <a:gdLst/>
              <a:ahLst/>
              <a:cxnLst/>
              <a:rect l="0" t="0" r="0" b="0"/>
              <a:pathLst>
                <a:path w="1653540" h="170688">
                  <a:moveTo>
                    <a:pt x="0" y="170688"/>
                  </a:moveTo>
                  <a:lnTo>
                    <a:pt x="1653540" y="170688"/>
                  </a:lnTo>
                  <a:lnTo>
                    <a:pt x="1653540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0FFD37-3C1B-6E40-7368-E79FE2367956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FE965C-CD03-7F2D-A194-84AB11A6DED5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4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330BD99-A945-E2C4-E8CE-0A66DCC31252}"/>
              </a:ext>
            </a:extLst>
          </p:cNvPr>
          <p:cNvGrpSpPr/>
          <p:nvPr/>
        </p:nvGrpSpPr>
        <p:grpSpPr>
          <a:xfrm>
            <a:off x="3104515" y="1273175"/>
            <a:ext cx="5995543" cy="4331461"/>
            <a:chOff x="0" y="0"/>
            <a:chExt cx="5995543" cy="43317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21D317C-705B-F576-FEC9-0D628A8B2984}"/>
                </a:ext>
              </a:extLst>
            </p:cNvPr>
            <p:cNvSpPr/>
            <p:nvPr/>
          </p:nvSpPr>
          <p:spPr>
            <a:xfrm>
              <a:off x="1830959" y="0"/>
              <a:ext cx="60783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Exhibit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E3196B5-244A-C639-B64A-F376364E13C2}"/>
                </a:ext>
              </a:extLst>
            </p:cNvPr>
            <p:cNvSpPr/>
            <p:nvPr/>
          </p:nvSpPr>
          <p:spPr>
            <a:xfrm>
              <a:off x="2288159" y="0"/>
              <a:ext cx="93564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3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BC7589-883F-E10F-1C01-672001B2E555}"/>
                </a:ext>
              </a:extLst>
            </p:cNvPr>
            <p:cNvSpPr/>
            <p:nvPr/>
          </p:nvSpPr>
          <p:spPr>
            <a:xfrm>
              <a:off x="2358263" y="0"/>
              <a:ext cx="56024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-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2090D9-AA0F-28B0-BAA9-DA844FAC64D1}"/>
                </a:ext>
              </a:extLst>
            </p:cNvPr>
            <p:cNvSpPr/>
            <p:nvPr/>
          </p:nvSpPr>
          <p:spPr>
            <a:xfrm>
              <a:off x="2400935" y="0"/>
              <a:ext cx="93564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8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50AC34-B2DA-2D5D-D487-8B5890ADEA77}"/>
                </a:ext>
              </a:extLst>
            </p:cNvPr>
            <p:cNvSpPr/>
            <p:nvPr/>
          </p:nvSpPr>
          <p:spPr>
            <a:xfrm>
              <a:off x="2472563" y="0"/>
              <a:ext cx="4674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B974DF-1578-7EEE-D469-7C0D0DD8A913}"/>
                </a:ext>
              </a:extLst>
            </p:cNvPr>
            <p:cNvSpPr/>
            <p:nvPr/>
          </p:nvSpPr>
          <p:spPr>
            <a:xfrm>
              <a:off x="2507615" y="0"/>
              <a:ext cx="1839306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Create Passphrase Scr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FD3B7A-61AF-3D4F-4A5F-5E95DF831D83}"/>
                </a:ext>
              </a:extLst>
            </p:cNvPr>
            <p:cNvSpPr/>
            <p:nvPr/>
          </p:nvSpPr>
          <p:spPr>
            <a:xfrm>
              <a:off x="3891661" y="0"/>
              <a:ext cx="291382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een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E8BF37-2676-7993-4644-BEE8E221650C}"/>
                </a:ext>
              </a:extLst>
            </p:cNvPr>
            <p:cNvSpPr/>
            <p:nvPr/>
          </p:nvSpPr>
          <p:spPr>
            <a:xfrm>
              <a:off x="4112641" y="0"/>
              <a:ext cx="4674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0A3F44-5F56-5D46-E23E-64A72D983C27}"/>
                </a:ext>
              </a:extLst>
            </p:cNvPr>
            <p:cNvSpPr/>
            <p:nvPr/>
          </p:nvSpPr>
          <p:spPr>
            <a:xfrm>
              <a:off x="5944870" y="4104790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9F595D-DF2C-3A6B-74C1-12EB5643B71F}"/>
                </a:ext>
              </a:extLst>
            </p:cNvPr>
            <p:cNvSpPr/>
            <p:nvPr/>
          </p:nvSpPr>
          <p:spPr>
            <a:xfrm>
              <a:off x="305" y="4251891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3E685C6-7E9A-16D9-480B-7529A2478D9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0520"/>
              <a:ext cx="5935981" cy="4011168"/>
            </a:xfrm>
            <a:prstGeom prst="rect">
              <a:avLst/>
            </a:prstGeom>
          </p:spPr>
        </p:pic>
        <p:sp>
          <p:nvSpPr>
            <p:cNvPr id="14" name="Shape 6279">
              <a:extLst>
                <a:ext uri="{FF2B5EF4-FFF2-40B4-BE49-F238E27FC236}">
                  <a16:creationId xmlns:a16="http://schemas.microsoft.com/office/drawing/2014/main" id="{6AE9E01E-734F-BE5C-039C-527FD089CE19}"/>
                </a:ext>
              </a:extLst>
            </p:cNvPr>
            <p:cNvSpPr/>
            <p:nvPr/>
          </p:nvSpPr>
          <p:spPr>
            <a:xfrm>
              <a:off x="3315462" y="3077258"/>
              <a:ext cx="231648" cy="170688"/>
            </a:xfrm>
            <a:custGeom>
              <a:avLst/>
              <a:gdLst/>
              <a:ahLst/>
              <a:cxnLst/>
              <a:rect l="0" t="0" r="0" b="0"/>
              <a:pathLst>
                <a:path w="231648" h="170688">
                  <a:moveTo>
                    <a:pt x="0" y="170688"/>
                  </a:moveTo>
                  <a:lnTo>
                    <a:pt x="231648" y="170688"/>
                  </a:lnTo>
                  <a:lnTo>
                    <a:pt x="231648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8D0268E-9510-EA6E-6BA6-1245A4417380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57A099-4AF0-D70D-C4F5-56DB941B7203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1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7216A01-C4B4-9461-CF47-D3098390613C}"/>
              </a:ext>
            </a:extLst>
          </p:cNvPr>
          <p:cNvGrpSpPr/>
          <p:nvPr/>
        </p:nvGrpSpPr>
        <p:grpSpPr>
          <a:xfrm>
            <a:off x="3104515" y="738822"/>
            <a:ext cx="5995543" cy="5400173"/>
            <a:chOff x="0" y="0"/>
            <a:chExt cx="5995543" cy="540048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A2A17C2-6A06-7E35-6C04-BDC503A974A8}"/>
                </a:ext>
              </a:extLst>
            </p:cNvPr>
            <p:cNvSpPr/>
            <p:nvPr/>
          </p:nvSpPr>
          <p:spPr>
            <a:xfrm>
              <a:off x="1531874" y="0"/>
              <a:ext cx="60783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Exhibit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7B71A6D-3E76-DC03-E776-F5AFFC320FE1}"/>
                </a:ext>
              </a:extLst>
            </p:cNvPr>
            <p:cNvSpPr/>
            <p:nvPr/>
          </p:nvSpPr>
          <p:spPr>
            <a:xfrm>
              <a:off x="1989455" y="0"/>
              <a:ext cx="93564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3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15318D-818D-79E4-60EB-6D767CC1BB98}"/>
                </a:ext>
              </a:extLst>
            </p:cNvPr>
            <p:cNvSpPr/>
            <p:nvPr/>
          </p:nvSpPr>
          <p:spPr>
            <a:xfrm>
              <a:off x="2059559" y="0"/>
              <a:ext cx="56023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-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88D96B-DF58-7EBD-38A6-4F2CEA027A5A}"/>
                </a:ext>
              </a:extLst>
            </p:cNvPr>
            <p:cNvSpPr/>
            <p:nvPr/>
          </p:nvSpPr>
          <p:spPr>
            <a:xfrm>
              <a:off x="2102231" y="0"/>
              <a:ext cx="188825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10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996C14A-749F-90AB-0993-6261467DC4AA}"/>
                </a:ext>
              </a:extLst>
            </p:cNvPr>
            <p:cNvSpPr/>
            <p:nvPr/>
          </p:nvSpPr>
          <p:spPr>
            <a:xfrm>
              <a:off x="2243963" y="0"/>
              <a:ext cx="4674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E12A87-B4DF-B63C-51A9-07591750BFFB}"/>
                </a:ext>
              </a:extLst>
            </p:cNvPr>
            <p:cNvSpPr/>
            <p:nvPr/>
          </p:nvSpPr>
          <p:spPr>
            <a:xfrm>
              <a:off x="2282063" y="0"/>
              <a:ext cx="14883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Attach Documents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33EDEB-2E95-B169-CCBD-8326A9A47A80}"/>
                </a:ext>
              </a:extLst>
            </p:cNvPr>
            <p:cNvSpPr/>
            <p:nvPr/>
          </p:nvSpPr>
          <p:spPr>
            <a:xfrm>
              <a:off x="3402203" y="0"/>
              <a:ext cx="4674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CAB0DB-DDC5-A427-6136-EE433B82614B}"/>
                </a:ext>
              </a:extLst>
            </p:cNvPr>
            <p:cNvSpPr/>
            <p:nvPr/>
          </p:nvSpPr>
          <p:spPr>
            <a:xfrm>
              <a:off x="3437255" y="0"/>
              <a:ext cx="317432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Pop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2D731A-3440-9B2E-3242-EED332298272}"/>
                </a:ext>
              </a:extLst>
            </p:cNvPr>
            <p:cNvSpPr/>
            <p:nvPr/>
          </p:nvSpPr>
          <p:spPr>
            <a:xfrm>
              <a:off x="3676777" y="0"/>
              <a:ext cx="56024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-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D4B234-E7AF-1921-92CA-D19BCF26383A}"/>
                </a:ext>
              </a:extLst>
            </p:cNvPr>
            <p:cNvSpPr/>
            <p:nvPr/>
          </p:nvSpPr>
          <p:spPr>
            <a:xfrm>
              <a:off x="3719449" y="0"/>
              <a:ext cx="271530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Up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D652F3-3A98-CC82-5222-871B3AC3AC85}"/>
                </a:ext>
              </a:extLst>
            </p:cNvPr>
            <p:cNvSpPr/>
            <p:nvPr/>
          </p:nvSpPr>
          <p:spPr>
            <a:xfrm>
              <a:off x="3923665" y="0"/>
              <a:ext cx="647198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Window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07FEDE-C100-EB4A-75B6-36EAB7F3C208}"/>
                </a:ext>
              </a:extLst>
            </p:cNvPr>
            <p:cNvSpPr/>
            <p:nvPr/>
          </p:nvSpPr>
          <p:spPr>
            <a:xfrm>
              <a:off x="4411345" y="0"/>
              <a:ext cx="4674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10E7AD-AD97-301E-28C5-622E39D97F96}"/>
                </a:ext>
              </a:extLst>
            </p:cNvPr>
            <p:cNvSpPr/>
            <p:nvPr/>
          </p:nvSpPr>
          <p:spPr>
            <a:xfrm>
              <a:off x="5944870" y="5171971"/>
              <a:ext cx="50673" cy="2243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23FF461-93F1-F14B-94BF-3CAA5740C226}"/>
                </a:ext>
              </a:extLst>
            </p:cNvPr>
            <p:cNvSpPr/>
            <p:nvPr/>
          </p:nvSpPr>
          <p:spPr>
            <a:xfrm>
              <a:off x="305" y="5320596"/>
              <a:ext cx="19410" cy="798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3C74383-AD08-C41C-CD74-585CC5D8835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0901"/>
              <a:ext cx="5935981" cy="5077968"/>
            </a:xfrm>
            <a:prstGeom prst="rect">
              <a:avLst/>
            </a:prstGeom>
          </p:spPr>
        </p:pic>
        <p:sp>
          <p:nvSpPr>
            <p:cNvPr id="18" name="Shape 7556">
              <a:extLst>
                <a:ext uri="{FF2B5EF4-FFF2-40B4-BE49-F238E27FC236}">
                  <a16:creationId xmlns:a16="http://schemas.microsoft.com/office/drawing/2014/main" id="{5E1BE463-1AE7-F215-E34D-6EDE4E860568}"/>
                </a:ext>
              </a:extLst>
            </p:cNvPr>
            <p:cNvSpPr/>
            <p:nvPr/>
          </p:nvSpPr>
          <p:spPr>
            <a:xfrm>
              <a:off x="3338322" y="4935395"/>
              <a:ext cx="220980" cy="179832"/>
            </a:xfrm>
            <a:custGeom>
              <a:avLst/>
              <a:gdLst/>
              <a:ahLst/>
              <a:cxnLst/>
              <a:rect l="0" t="0" r="0" b="0"/>
              <a:pathLst>
                <a:path w="220980" h="179832">
                  <a:moveTo>
                    <a:pt x="0" y="179832"/>
                  </a:moveTo>
                  <a:lnTo>
                    <a:pt x="220980" y="179832"/>
                  </a:lnTo>
                  <a:lnTo>
                    <a:pt x="220980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Shape 7557">
              <a:extLst>
                <a:ext uri="{FF2B5EF4-FFF2-40B4-BE49-F238E27FC236}">
                  <a16:creationId xmlns:a16="http://schemas.microsoft.com/office/drawing/2014/main" id="{70EB8F41-3AB9-465C-3202-CA8245E060E9}"/>
                </a:ext>
              </a:extLst>
            </p:cNvPr>
            <p:cNvSpPr/>
            <p:nvPr/>
          </p:nvSpPr>
          <p:spPr>
            <a:xfrm>
              <a:off x="2218182" y="4935395"/>
              <a:ext cx="358140" cy="179832"/>
            </a:xfrm>
            <a:custGeom>
              <a:avLst/>
              <a:gdLst/>
              <a:ahLst/>
              <a:cxnLst/>
              <a:rect l="0" t="0" r="0" b="0"/>
              <a:pathLst>
                <a:path w="358140" h="179832">
                  <a:moveTo>
                    <a:pt x="0" y="179832"/>
                  </a:moveTo>
                  <a:lnTo>
                    <a:pt x="358140" y="179832"/>
                  </a:lnTo>
                  <a:lnTo>
                    <a:pt x="358140" y="0"/>
                  </a:lnTo>
                  <a:lnTo>
                    <a:pt x="0" y="0"/>
                  </a:lnTo>
                  <a:close/>
                </a:path>
              </a:pathLst>
            </a:custGeom>
            <a:ln w="19812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F878CB3-9553-A595-CCEE-7309A9BC9A59}"/>
              </a:ext>
            </a:extLst>
          </p:cNvPr>
          <p:cNvSpPr txBox="1"/>
          <p:nvPr/>
        </p:nvSpPr>
        <p:spPr>
          <a:xfrm>
            <a:off x="9106535" y="496371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OMB Control No. 2070-0038</a:t>
            </a:r>
          </a:p>
          <a:p>
            <a:r>
              <a:rPr lang="en-US" dirty="0"/>
              <a:t>Expiration 12/31/2025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DAE65F-2F74-0CFD-D347-935FCD9A63BF}"/>
              </a:ext>
            </a:extLst>
          </p:cNvPr>
          <p:cNvSpPr txBox="1"/>
          <p:nvPr/>
        </p:nvSpPr>
        <p:spPr>
          <a:xfrm>
            <a:off x="721360" y="60452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EPA Form No.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6300-07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87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945D3E4F86649B7BD7D579B37A57A" ma:contentTypeVersion="15" ma:contentTypeDescription="Create a new document." ma:contentTypeScope="" ma:versionID="597f6683057eaf9ea377282e3c185664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.v3" xmlns:ns3="4ffa91fb-a0ff-4ac5-b2db-65c790d184a4" xmlns:ns4="118f882f-1e32-4cf2-ad69-9de43d57f4c6" xmlns:ns5="a5d1ca4e-0a3f-4119-b619-e20b93ebd1aa" targetNamespace="http://schemas.microsoft.com/office/2006/metadata/properties" ma:root="true" ma:fieldsID="b86fc16b4e95b49b989437c4d9976cfa" ns1:_="" ns2:_="" ns3:_="" ns4:_="" ns5:_="">
    <xsd:import namespace="http://schemas.microsoft.com/sharepoint/v3"/>
    <xsd:import namespace="http://schemas.microsoft.com/sharepoint.v3"/>
    <xsd:import namespace="4ffa91fb-a0ff-4ac5-b2db-65c790d184a4"/>
    <xsd:import namespace="118f882f-1e32-4cf2-ad69-9de43d57f4c6"/>
    <xsd:import namespace="a5d1ca4e-0a3f-4119-b619-e20b93ebd1aa"/>
    <xsd:element name="properties">
      <xsd:complexType>
        <xsd:sequence>
          <xsd:element name="documentManagement">
            <xsd:complexType>
              <xsd:all>
                <xsd:element ref="ns2:CategoryDescription" minOccurs="0"/>
                <xsd:element ref="ns3:TaxCatchAllLabel" minOccurs="0"/>
                <xsd:element ref="ns3:TaxCatchAll" minOccurs="0"/>
                <xsd:element ref="ns4:FRN_x0020_List_x0020_Item_x0020_ID"/>
                <xsd:element ref="ns5:SharedWithUsers" minOccurs="0"/>
                <xsd:element ref="ns5:SharedWithDetail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1:_ip_UnifiedCompliancePolicyProperties" minOccurs="0"/>
                <xsd:element ref="ns1:_ip_UnifiedCompliancePolicyUIAc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2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TaxCatchAllLabel" ma:index="6" nillable="true" ma:displayName="Taxonomy Catch All Column1" ma:hidden="true" ma:list="{12331871-f22f-4f1e-b241-7c04b4cb386a}" ma:internalName="TaxCatchAllLabel" ma:readOnly="true" ma:showField="CatchAllDataLabel" ma:web="a5d1ca4e-0a3f-4119-b619-e20b93ebd1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7" nillable="true" ma:displayName="Taxonomy Catch All Column" ma:hidden="true" ma:list="{12331871-f22f-4f1e-b241-7c04b4cb386a}" ma:internalName="TaxCatchAll" ma:showField="CatchAllData" ma:web="a5d1ca4e-0a3f-4119-b619-e20b93ebd1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f882f-1e32-4cf2-ad69-9de43d57f4c6" elementFormDefault="qualified">
    <xsd:import namespace="http://schemas.microsoft.com/office/2006/documentManagement/types"/>
    <xsd:import namespace="http://schemas.microsoft.com/office/infopath/2007/PartnerControls"/>
    <xsd:element name="FRN_x0020_List_x0020_Item_x0020_ID" ma:index="11" ma:displayName="FRN List Item ID" ma:indexed="true" ma:internalName="FRN_x0020_List_x0020_Item_x0020_ID">
      <xsd:simpleType>
        <xsd:restriction base="dms:Text">
          <xsd:maxLength value="255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1ca4e-0a3f-4119-b619-e20b93ebd1a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CategoryDescription xmlns="http://schemas.microsoft.com/sharepoint.v3" xsi:nil="true"/>
    <TaxCatchAll xmlns="4ffa91fb-a0ff-4ac5-b2db-65c790d184a4" xsi:nil="true"/>
    <FRN_x0020_List_x0020_Item_x0020_ID xmlns="118f882f-1e32-4cf2-ad69-9de43d57f4c6">5326</FRN_x0020_List_x0020_Item_x0020_ID>
  </documentManagement>
</p:properties>
</file>

<file path=customXml/item4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9D75339C-78FD-41CE-89ED-E3D9A6BF1E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EE55AC-5CC9-4861-81D5-A79FB37C1F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.v3"/>
    <ds:schemaRef ds:uri="4ffa91fb-a0ff-4ac5-b2db-65c790d184a4"/>
    <ds:schemaRef ds:uri="118f882f-1e32-4cf2-ad69-9de43d57f4c6"/>
    <ds:schemaRef ds:uri="a5d1ca4e-0a3f-4119-b619-e20b93ebd1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10BDF9-AAEF-4CAE-9CE3-3F52670CADBE}">
  <ds:schemaRefs>
    <ds:schemaRef ds:uri="http://schemas.openxmlformats.org/package/2006/metadata/core-properties"/>
    <ds:schemaRef ds:uri="118f882f-1e32-4cf2-ad69-9de43d57f4c6"/>
    <ds:schemaRef ds:uri="http://schemas.microsoft.com/sharepoint/v3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a5d1ca4e-0a3f-4119-b619-e20b93ebd1aa"/>
    <ds:schemaRef ds:uri="4ffa91fb-a0ff-4ac5-b2db-65c790d184a4"/>
    <ds:schemaRef ds:uri="http://schemas.microsoft.com/sharepoint.v3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C192F1C-42C3-4FC8-9F84-7EF1F0ADEAB3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959</Words>
  <Application>Microsoft Office PowerPoint</Application>
  <PresentationFormat>Widescreen</PresentationFormat>
  <Paragraphs>338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Aptos</vt:lpstr>
      <vt:lpstr>Aptos Display</vt:lpstr>
      <vt:lpstr>Arial</vt:lpstr>
      <vt:lpstr>Times New Roman</vt:lpstr>
      <vt:lpstr>Office Theme</vt:lpstr>
      <vt:lpstr>TSCA Section 5 Biotech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Katherine Sleasman</dc:creator>
  <cp:lastModifiedBy>Johnson, Amaris</cp:lastModifiedBy>
  <cp:revision>2</cp:revision>
  <dcterms:created xsi:type="dcterms:W3CDTF">2025-02-11T15:53:17Z</dcterms:created>
  <dcterms:modified xsi:type="dcterms:W3CDTF">2025-10-07T19:16:10Z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0x010100E8F945D3E4F86649B7BD7D579B37A57A</vt:lpwstr>
  </property>
</Properties>
</file>