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376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50" r:id="rId74"/>
    <p:sldId id="324" r:id="rId75"/>
    <p:sldId id="325" r:id="rId76"/>
    <p:sldId id="377" r:id="rId77"/>
    <p:sldId id="327" r:id="rId78"/>
    <p:sldId id="328" r:id="rId79"/>
    <p:sldId id="329" r:id="rId80"/>
    <p:sldId id="378" r:id="rId81"/>
    <p:sldId id="330" r:id="rId82"/>
    <p:sldId id="331" r:id="rId83"/>
    <p:sldId id="332" r:id="rId84"/>
    <p:sldId id="334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3" r:id="rId101"/>
    <p:sldId id="374" r:id="rId102"/>
    <p:sldId id="375" r:id="rId103"/>
    <p:sldId id="380" r:id="rId104"/>
    <p:sldId id="323" r:id="rId105"/>
    <p:sldId id="338" r:id="rId106"/>
    <p:sldId id="333" r:id="rId107"/>
    <p:sldId id="381" r:id="rId108"/>
    <p:sldId id="339" r:id="rId109"/>
    <p:sldId id="340" r:id="rId110"/>
    <p:sldId id="341" r:id="rId111"/>
    <p:sldId id="379" r:id="rId112"/>
    <p:sldId id="335" r:id="rId113"/>
    <p:sldId id="337" r:id="rId114"/>
    <p:sldId id="336" r:id="rId115"/>
    <p:sldId id="342" r:id="rId116"/>
    <p:sldId id="343" r:id="rId117"/>
    <p:sldId id="344" r:id="rId118"/>
    <p:sldId id="345" r:id="rId119"/>
    <p:sldId id="346" r:id="rId120"/>
    <p:sldId id="347" r:id="rId121"/>
    <p:sldId id="349" r:id="rId122"/>
    <p:sldId id="382" r:id="rId123"/>
    <p:sldId id="348" r:id="rId124"/>
    <p:sldId id="383" r:id="rId125"/>
    <p:sldId id="351" r:id="rId126"/>
    <p:sldId id="352" r:id="rId127"/>
    <p:sldId id="353" r:id="rId128"/>
    <p:sldId id="354" r:id="rId129"/>
    <p:sldId id="355" r:id="rId130"/>
    <p:sldId id="356" r:id="rId131"/>
    <p:sldId id="357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A7F7-CCF2-A910-9D93-012542A20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6D47E-6C04-CA87-9FEA-5BAA35246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D8854-6348-993C-99A4-C30E3EF7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9A6B9-426E-94CC-A85E-7E9155F5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4E7AE-984C-A1AD-748B-25EAC29B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5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4334D-328C-75DF-255D-430253BA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61779-A5F2-463E-481F-29B59A6FE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AC56E-DE87-CBD0-0A59-7CD55C68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189D4-6B40-E869-952E-9CC58FAA9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B4E4F-631C-0269-202C-DBA06E7E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0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885DD1-43B6-7E70-129F-5CF19FE40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77307-B466-FA99-77A6-0372EBAB5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6E4D7-6486-987B-4419-0383E8BE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D91DD-4301-D1E2-F8F4-80B599A7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697AB-8254-F730-F902-461F7527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762C-9973-77E8-3FEB-037BCD444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9E28D-19A8-74A1-E28A-FCFCA89D3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5EFA2-44CB-2408-1604-43B7C382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FC511-FF8C-BB4F-1E79-83012BAC7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9AB48-D150-4B89-9EB7-5733B78D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6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B987-E2BB-CDB3-4B15-59A994EB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2F45A-C4F7-A5ED-1FBE-EB91B63DA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0C642-33E8-2AE0-CF50-23E63014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A186A-A1B1-F385-8334-D246CE7B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1560D-52E3-C06C-2648-8BB21437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5B39F-81A7-2C93-8594-25373F13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0E98A-6EAF-6566-80CF-99EA9B40C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14AFA-876B-3978-6DA6-A7DD8BE64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4DE45-865D-3EC8-A9C4-5E545EFC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9656A-5707-E59B-D7FE-8B30DB77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61D1C-85C6-6C9C-99B2-3EE8B19A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8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96A3-82FB-9470-F351-1C4212B9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99325-BF87-CA27-ED7F-E59185200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D5CCB-1580-A9FA-71D4-DC74FE9BA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38BBB-C82B-4F41-27B1-5C07D7E4A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CECAF2-FEAC-B900-FB58-F72BB304D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15A69A-EDAE-2CBC-CB23-2CD2803B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10429E-48D8-65A5-66EF-669CD2C4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48E2D7-1D05-437A-913E-73594B5C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6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66D9-F9EF-0697-7947-BCC5D6E0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B812A-61A6-3820-C0B6-1E1908D7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8793E-EACE-4E7C-EA2D-9348CE20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7E8E3-95FE-DD06-BA96-5FE48E38D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1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3F600-8E01-D5BD-8FDA-9A7317AF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F4AA2-2A59-A270-0AB0-F0490F09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2896-95C9-928A-791D-018DE371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7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039F-1F00-92FC-39E9-52F805DB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113B-CC1D-5001-0A1B-8B96F8CD4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36814-80F8-6097-7F27-F85449A9B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0832F-DB2E-AFC4-B81C-E401DC54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5B541-D0F2-1FE3-7E87-8A854823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EC9AC-5301-AB69-985B-8B59DDEF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E83C-625F-DBC1-617A-4AC044FC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D3D886-A283-F2F8-303B-9421AA29E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A23AC-4106-4B2F-8F62-9CEA3E33A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9C4CA-7B96-F1B9-C22F-842D04184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E0C7F-3FAE-502C-DF84-249D781A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A2A11-F489-4E62-FC48-F80ABD68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0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5C65C-8AD6-7573-FE3E-E7C425EA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0FF16-EAC9-963F-A001-7528956B0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6FC05-285C-C782-A9BE-0FC90043B6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C2B66D-6502-4D46-A0CA-55DA53207F4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4D305-722E-C61E-4BC8-FFCA7189E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B6AE1-D985-0AFD-B891-632654DAC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FA6B0-8E1D-4409-B589-D2A8A806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8600-62FB-60CC-39C8-2389AE43A2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TSCA Section 5 Premanufacture Notice (PMN)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6D1FD-6E19-C377-1E35-449E6E5CF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EPA Form No. 7710-25</a:t>
            </a:r>
          </a:p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</p:spTree>
    <p:extLst>
      <p:ext uri="{BB962C8B-B14F-4D97-AF65-F5344CB8AC3E}">
        <p14:creationId xmlns:p14="http://schemas.microsoft.com/office/powerpoint/2010/main" val="130523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BC3AF9-31B8-1E24-46A0-8BB5D480BCF5}"/>
              </a:ext>
            </a:extLst>
          </p:cNvPr>
          <p:cNvGrpSpPr/>
          <p:nvPr/>
        </p:nvGrpSpPr>
        <p:grpSpPr>
          <a:xfrm>
            <a:off x="3104515" y="1602422"/>
            <a:ext cx="5995543" cy="3672986"/>
            <a:chOff x="0" y="0"/>
            <a:chExt cx="5995543" cy="367341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655415-7BF9-6897-F51F-FA8280C524F0}"/>
                </a:ext>
              </a:extLst>
            </p:cNvPr>
            <p:cNvSpPr/>
            <p:nvPr/>
          </p:nvSpPr>
          <p:spPr>
            <a:xfrm>
              <a:off x="1830959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C1D30F-C9F1-9DF6-4779-2377FC632245}"/>
                </a:ext>
              </a:extLst>
            </p:cNvPr>
            <p:cNvSpPr/>
            <p:nvPr/>
          </p:nvSpPr>
          <p:spPr>
            <a:xfrm>
              <a:off x="228815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48CE74-C47C-9555-371A-0C364A7553AC}"/>
                </a:ext>
              </a:extLst>
            </p:cNvPr>
            <p:cNvSpPr/>
            <p:nvPr/>
          </p:nvSpPr>
          <p:spPr>
            <a:xfrm>
              <a:off x="2358263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2D7A49-1FEF-8E3E-E578-AA50336E03E5}"/>
                </a:ext>
              </a:extLst>
            </p:cNvPr>
            <p:cNvSpPr/>
            <p:nvPr/>
          </p:nvSpPr>
          <p:spPr>
            <a:xfrm>
              <a:off x="2400935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11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3C6BE1-7E01-3426-AE52-65ABEE964B92}"/>
                </a:ext>
              </a:extLst>
            </p:cNvPr>
            <p:cNvSpPr/>
            <p:nvPr/>
          </p:nvSpPr>
          <p:spPr>
            <a:xfrm>
              <a:off x="254266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9D3BFE-2EB7-A2DB-8DB8-EA04E8B7499A}"/>
                </a:ext>
              </a:extLst>
            </p:cNvPr>
            <p:cNvSpPr/>
            <p:nvPr/>
          </p:nvSpPr>
          <p:spPr>
            <a:xfrm>
              <a:off x="2579243" y="0"/>
              <a:ext cx="20351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Enter Passphrase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1EB8D5-D8EA-F1CA-4746-B8FB8AC623AF}"/>
                </a:ext>
              </a:extLst>
            </p:cNvPr>
            <p:cNvSpPr/>
            <p:nvPr/>
          </p:nvSpPr>
          <p:spPr>
            <a:xfrm>
              <a:off x="411264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DAACA2-B66A-77F2-DB27-3F0801049862}"/>
                </a:ext>
              </a:extLst>
            </p:cNvPr>
            <p:cNvSpPr/>
            <p:nvPr/>
          </p:nvSpPr>
          <p:spPr>
            <a:xfrm>
              <a:off x="5944870" y="3444898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11FE79-F484-C1BB-CB4C-5C554E8CBB2B}"/>
                </a:ext>
              </a:extLst>
            </p:cNvPr>
            <p:cNvSpPr/>
            <p:nvPr/>
          </p:nvSpPr>
          <p:spPr>
            <a:xfrm>
              <a:off x="305" y="359352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5A26A9-D74A-1E85-DE96-F6BB3234C17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43600" cy="3360421"/>
            </a:xfrm>
            <a:prstGeom prst="rect">
              <a:avLst/>
            </a:prstGeom>
          </p:spPr>
        </p:pic>
        <p:sp>
          <p:nvSpPr>
            <p:cNvPr id="13" name="Shape 7673">
              <a:extLst>
                <a:ext uri="{FF2B5EF4-FFF2-40B4-BE49-F238E27FC236}">
                  <a16:creationId xmlns:a16="http://schemas.microsoft.com/office/drawing/2014/main" id="{A08A0A1B-C4A9-515B-A694-5D4D6508E1B0}"/>
                </a:ext>
              </a:extLst>
            </p:cNvPr>
            <p:cNvSpPr/>
            <p:nvPr/>
          </p:nvSpPr>
          <p:spPr>
            <a:xfrm>
              <a:off x="3320034" y="2279064"/>
              <a:ext cx="230124" cy="170688"/>
            </a:xfrm>
            <a:custGeom>
              <a:avLst/>
              <a:gdLst/>
              <a:ahLst/>
              <a:cxnLst/>
              <a:rect l="0" t="0" r="0" b="0"/>
              <a:pathLst>
                <a:path w="230124" h="170688">
                  <a:moveTo>
                    <a:pt x="0" y="170688"/>
                  </a:moveTo>
                  <a:lnTo>
                    <a:pt x="230124" y="170688"/>
                  </a:lnTo>
                  <a:lnTo>
                    <a:pt x="23012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7674">
              <a:extLst>
                <a:ext uri="{FF2B5EF4-FFF2-40B4-BE49-F238E27FC236}">
                  <a16:creationId xmlns:a16="http://schemas.microsoft.com/office/drawing/2014/main" id="{0C861874-3C9A-28A3-7E40-F84C0F1A5662}"/>
                </a:ext>
              </a:extLst>
            </p:cNvPr>
            <p:cNvSpPr/>
            <p:nvPr/>
          </p:nvSpPr>
          <p:spPr>
            <a:xfrm>
              <a:off x="2524506" y="1340279"/>
              <a:ext cx="874776" cy="170688"/>
            </a:xfrm>
            <a:custGeom>
              <a:avLst/>
              <a:gdLst/>
              <a:ahLst/>
              <a:cxnLst/>
              <a:rect l="0" t="0" r="0" b="0"/>
              <a:pathLst>
                <a:path w="874776" h="170688">
                  <a:moveTo>
                    <a:pt x="0" y="170688"/>
                  </a:moveTo>
                  <a:lnTo>
                    <a:pt x="874776" y="170688"/>
                  </a:lnTo>
                  <a:lnTo>
                    <a:pt x="87477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DDED77-A738-88F3-ED4E-9E8B47277E2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25BE19-4807-2C04-BA75-2081A01E3926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8504365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284752-7D95-802D-AFF5-E11007D1D70B}"/>
              </a:ext>
            </a:extLst>
          </p:cNvPr>
          <p:cNvGrpSpPr/>
          <p:nvPr/>
        </p:nvGrpSpPr>
        <p:grpSpPr>
          <a:xfrm>
            <a:off x="3104515" y="49212"/>
            <a:ext cx="5995543" cy="6779402"/>
            <a:chOff x="0" y="0"/>
            <a:chExt cx="5995543" cy="67797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71A7D3-62E6-E8E1-2F6E-CF2B40B82D45}"/>
                </a:ext>
              </a:extLst>
            </p:cNvPr>
            <p:cNvSpPr/>
            <p:nvPr/>
          </p:nvSpPr>
          <p:spPr>
            <a:xfrm>
              <a:off x="5944870" y="65512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88D75F-EB2F-061A-9EA9-0616E107E3DD}"/>
                </a:ext>
              </a:extLst>
            </p:cNvPr>
            <p:cNvSpPr/>
            <p:nvPr/>
          </p:nvSpPr>
          <p:spPr>
            <a:xfrm>
              <a:off x="305" y="66998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E776EB-A809-9C2D-2A8B-736B1D5D3BE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6678169"/>
            </a:xfrm>
            <a:prstGeom prst="rect">
              <a:avLst/>
            </a:prstGeom>
          </p:spPr>
        </p:pic>
        <p:sp>
          <p:nvSpPr>
            <p:cNvPr id="6" name="Shape 23929">
              <a:extLst>
                <a:ext uri="{FF2B5EF4-FFF2-40B4-BE49-F238E27FC236}">
                  <a16:creationId xmlns:a16="http://schemas.microsoft.com/office/drawing/2014/main" id="{0065876F-9432-DEB4-339E-5E8F2F8DAB11}"/>
                </a:ext>
              </a:extLst>
            </p:cNvPr>
            <p:cNvSpPr/>
            <p:nvPr/>
          </p:nvSpPr>
          <p:spPr>
            <a:xfrm>
              <a:off x="2928366" y="6363462"/>
              <a:ext cx="297180" cy="164592"/>
            </a:xfrm>
            <a:custGeom>
              <a:avLst/>
              <a:gdLst/>
              <a:ahLst/>
              <a:cxnLst/>
              <a:rect l="0" t="0" r="0" b="0"/>
              <a:pathLst>
                <a:path w="297180" h="164592">
                  <a:moveTo>
                    <a:pt x="0" y="164592"/>
                  </a:moveTo>
                  <a:lnTo>
                    <a:pt x="297180" y="164592"/>
                  </a:lnTo>
                  <a:lnTo>
                    <a:pt x="29718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D1ACE3-1E03-89DB-7F04-2D6C3D84452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05510-8DDB-218C-1B35-929181E88B9D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8530765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33EE98-570C-5AE1-7BF5-2D0CC75799FF}"/>
              </a:ext>
            </a:extLst>
          </p:cNvPr>
          <p:cNvGrpSpPr/>
          <p:nvPr/>
        </p:nvGrpSpPr>
        <p:grpSpPr>
          <a:xfrm>
            <a:off x="3104515" y="640715"/>
            <a:ext cx="5995543" cy="5632248"/>
            <a:chOff x="0" y="0"/>
            <a:chExt cx="5995543" cy="56326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BB6166-25FD-70D4-E6F1-87F9A672B1EE}"/>
                </a:ext>
              </a:extLst>
            </p:cNvPr>
            <p:cNvSpPr/>
            <p:nvPr/>
          </p:nvSpPr>
          <p:spPr>
            <a:xfrm>
              <a:off x="5944870" y="54082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3C9C8C-502C-7C0A-31DA-2DC41B11698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542788"/>
            </a:xfrm>
            <a:prstGeom prst="rect">
              <a:avLst/>
            </a:prstGeom>
          </p:spPr>
        </p:pic>
        <p:sp>
          <p:nvSpPr>
            <p:cNvPr id="5" name="Shape 35548">
              <a:extLst>
                <a:ext uri="{FF2B5EF4-FFF2-40B4-BE49-F238E27FC236}">
                  <a16:creationId xmlns:a16="http://schemas.microsoft.com/office/drawing/2014/main" id="{2F366EF8-22C7-AD68-0393-C1D9F3569D34}"/>
                </a:ext>
              </a:extLst>
            </p:cNvPr>
            <p:cNvSpPr/>
            <p:nvPr/>
          </p:nvSpPr>
          <p:spPr>
            <a:xfrm>
              <a:off x="3536442" y="4210050"/>
              <a:ext cx="303276" cy="170688"/>
            </a:xfrm>
            <a:custGeom>
              <a:avLst/>
              <a:gdLst/>
              <a:ahLst/>
              <a:cxnLst/>
              <a:rect l="0" t="0" r="0" b="0"/>
              <a:pathLst>
                <a:path w="303276" h="170688">
                  <a:moveTo>
                    <a:pt x="0" y="170688"/>
                  </a:moveTo>
                  <a:lnTo>
                    <a:pt x="303276" y="170688"/>
                  </a:lnTo>
                  <a:lnTo>
                    <a:pt x="30327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DFF79C1-F46F-093C-32F9-D4D92292A145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5642A-ECB3-78CA-EE8E-4DA0316BE2C2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8884228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843141-B6AA-9A96-C11C-371169933202}"/>
              </a:ext>
            </a:extLst>
          </p:cNvPr>
          <p:cNvGrpSpPr/>
          <p:nvPr/>
        </p:nvGrpSpPr>
        <p:grpSpPr>
          <a:xfrm>
            <a:off x="3104515" y="849312"/>
            <a:ext cx="5995543" cy="5179208"/>
            <a:chOff x="0" y="0"/>
            <a:chExt cx="5995543" cy="51792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D600F5-B35E-225A-8C41-B563B4C0BFA0}"/>
                </a:ext>
              </a:extLst>
            </p:cNvPr>
            <p:cNvSpPr/>
            <p:nvPr/>
          </p:nvSpPr>
          <p:spPr>
            <a:xfrm>
              <a:off x="5944870" y="4950689"/>
              <a:ext cx="50673" cy="2243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397B8F-A64D-1BA3-13D6-B1B5056C62C6}"/>
                </a:ext>
              </a:extLst>
            </p:cNvPr>
            <p:cNvSpPr/>
            <p:nvPr/>
          </p:nvSpPr>
          <p:spPr>
            <a:xfrm>
              <a:off x="305" y="5099314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5440C8-99BA-C957-2829-FD0E056C21C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5084064"/>
            </a:xfrm>
            <a:prstGeom prst="rect">
              <a:avLst/>
            </a:prstGeom>
          </p:spPr>
        </p:pic>
        <p:sp>
          <p:nvSpPr>
            <p:cNvPr id="6" name="Shape 34769">
              <a:extLst>
                <a:ext uri="{FF2B5EF4-FFF2-40B4-BE49-F238E27FC236}">
                  <a16:creationId xmlns:a16="http://schemas.microsoft.com/office/drawing/2014/main" id="{40BB3D00-3929-1627-48E1-E73BFC4EAC52}"/>
                </a:ext>
              </a:extLst>
            </p:cNvPr>
            <p:cNvSpPr/>
            <p:nvPr/>
          </p:nvSpPr>
          <p:spPr>
            <a:xfrm>
              <a:off x="3539490" y="4199382"/>
              <a:ext cx="257556" cy="160020"/>
            </a:xfrm>
            <a:custGeom>
              <a:avLst/>
              <a:gdLst/>
              <a:ahLst/>
              <a:cxnLst/>
              <a:rect l="0" t="0" r="0" b="0"/>
              <a:pathLst>
                <a:path w="257556" h="160020">
                  <a:moveTo>
                    <a:pt x="0" y="160020"/>
                  </a:moveTo>
                  <a:lnTo>
                    <a:pt x="257556" y="160020"/>
                  </a:lnTo>
                  <a:lnTo>
                    <a:pt x="25755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6FFE50-B64F-8811-B8FC-95BA28D90139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A336A-D930-6182-CBCF-16CF8C41D342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1079294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D3C4E-C2E8-57E9-8CBA-BCB7E60BA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CBI Substantiation</a:t>
            </a:r>
          </a:p>
        </p:txBody>
      </p:sp>
    </p:spTree>
    <p:extLst>
      <p:ext uri="{BB962C8B-B14F-4D97-AF65-F5344CB8AC3E}">
        <p14:creationId xmlns:p14="http://schemas.microsoft.com/office/powerpoint/2010/main" val="18007905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8BC0E5-2B15-9A52-DE03-EA4F774CA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75" y="1142702"/>
            <a:ext cx="11625746" cy="4546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F66C9-9D24-93F0-3F47-405A4053C40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6EFAF-CA6A-F72F-9601-E376A44F674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921186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BE0E0-733B-B41F-DA29-0B5C2B27DE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1901190"/>
            <a:ext cx="5943600" cy="3055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32E70-C59F-B26D-34E2-EA64E9F9D8F6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4FCEA-044F-3C6C-D08F-4D9F569F2F2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8028474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6E723-30FB-91D5-3896-6B25ABE3E5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8010" y="2022475"/>
            <a:ext cx="5935980" cy="281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E0A4C8-9205-D993-809A-A8105241D967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BD26C-A45E-5EE0-1F45-D164CCE0E44C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4036081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4F15E-4003-0EDD-317E-3B34A7FA1E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Copy of Record, Validate, and Payment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9FB6E-88BB-76EA-1D89-F955C06D3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896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F624D-E386-B68C-365A-2CF6B1D9A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76270" y="-339725"/>
            <a:ext cx="5839460" cy="7537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33F32-4FBA-F5C6-9EB7-EF38173027C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212F-06E8-E416-F139-1A3E9D315559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2269919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113384-C167-CE95-3904-10FEA16690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986790"/>
            <a:ext cx="5943600" cy="4884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C1024-F02F-57F6-086B-22AE8E3D6F14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EFB52-2739-FCE6-906D-B360B028531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118098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4BFCF-430E-C481-40BA-EA6EA37D7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1530" y="415290"/>
            <a:ext cx="1546860" cy="6027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4B3C96-A1EF-32AD-4F57-176A06E01E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41980" y="415290"/>
            <a:ext cx="1546860" cy="5974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88739-834F-15D0-BDFD-EC60502F583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72430" y="237490"/>
            <a:ext cx="1201420" cy="6383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544816-B0AA-B9A2-0036-6EC305B1E3C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57440" y="502920"/>
            <a:ext cx="2078355" cy="5798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1AD01-27DB-7431-BEE3-46B0A185AA6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787890" y="2326640"/>
            <a:ext cx="2099945" cy="198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14E2B-5950-3F36-D9EE-F81FB3E5886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D2489-061C-D33A-35C6-F6054F170673}"/>
              </a:ext>
            </a:extLst>
          </p:cNvPr>
          <p:cNvSpPr txBox="1"/>
          <p:nvPr/>
        </p:nvSpPr>
        <p:spPr>
          <a:xfrm>
            <a:off x="497840" y="6348730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6083401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9579C-EA11-8F42-B431-66DA070FCA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8010" y="993775"/>
            <a:ext cx="5935980" cy="4870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BE996-4F13-D1A6-69E7-079AFD0B7A4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82339-6B22-5FD1-7395-92FAA25FC395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5876077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A1BAD5-5320-B8F8-E0A7-A4FD6C00E6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1696402"/>
            <a:ext cx="5943600" cy="3465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36E4D6-64A0-0A1E-7A39-9A3C7A02D9C2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E4F6E-A5A1-61B7-6E2C-9F38C909233B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7988301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5BAA6-B081-26A7-5199-219193862C8F}"/>
              </a:ext>
            </a:extLst>
          </p:cNvPr>
          <p:cNvGrpSpPr/>
          <p:nvPr/>
        </p:nvGrpSpPr>
        <p:grpSpPr>
          <a:xfrm>
            <a:off x="3104515" y="1205230"/>
            <a:ext cx="5995543" cy="4467372"/>
            <a:chOff x="0" y="0"/>
            <a:chExt cx="5995543" cy="4467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6415E3-E144-BBA9-6472-EE8E7D534DA6}"/>
                </a:ext>
              </a:extLst>
            </p:cNvPr>
            <p:cNvSpPr/>
            <p:nvPr/>
          </p:nvSpPr>
          <p:spPr>
            <a:xfrm>
              <a:off x="1875155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97F283-02B3-8A18-04C7-92A215D986D0}"/>
                </a:ext>
              </a:extLst>
            </p:cNvPr>
            <p:cNvSpPr/>
            <p:nvPr/>
          </p:nvSpPr>
          <p:spPr>
            <a:xfrm>
              <a:off x="2332355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01B59D-4A0C-16B5-692C-CC740071B59D}"/>
                </a:ext>
              </a:extLst>
            </p:cNvPr>
            <p:cNvSpPr/>
            <p:nvPr/>
          </p:nvSpPr>
          <p:spPr>
            <a:xfrm>
              <a:off x="2474087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C63BD5-CCE6-2ADF-0624-611DC211CFAC}"/>
                </a:ext>
              </a:extLst>
            </p:cNvPr>
            <p:cNvSpPr/>
            <p:nvPr/>
          </p:nvSpPr>
          <p:spPr>
            <a:xfrm>
              <a:off x="251675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5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1D61CE-5451-687D-2A9D-CAC35B22C7B3}"/>
                </a:ext>
              </a:extLst>
            </p:cNvPr>
            <p:cNvSpPr/>
            <p:nvPr/>
          </p:nvSpPr>
          <p:spPr>
            <a:xfrm>
              <a:off x="258686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E8159B-8434-6811-D7D9-BFBD5985EC27}"/>
                </a:ext>
              </a:extLst>
            </p:cNvPr>
            <p:cNvSpPr/>
            <p:nvPr/>
          </p:nvSpPr>
          <p:spPr>
            <a:xfrm>
              <a:off x="2621915" y="0"/>
              <a:ext cx="192190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Make a Payment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F55F9E-3E4D-19BA-A04B-0BA927D2E92C}"/>
                </a:ext>
              </a:extLst>
            </p:cNvPr>
            <p:cNvSpPr/>
            <p:nvPr/>
          </p:nvSpPr>
          <p:spPr>
            <a:xfrm>
              <a:off x="406996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D7A149-869E-E70E-A494-E0DE1BDCD4DB}"/>
                </a:ext>
              </a:extLst>
            </p:cNvPr>
            <p:cNvSpPr/>
            <p:nvPr/>
          </p:nvSpPr>
          <p:spPr>
            <a:xfrm>
              <a:off x="5944870" y="423890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6FB19B-2B11-1AC8-C7CB-E34F518D9812}"/>
                </a:ext>
              </a:extLst>
            </p:cNvPr>
            <p:cNvSpPr/>
            <p:nvPr/>
          </p:nvSpPr>
          <p:spPr>
            <a:xfrm>
              <a:off x="305" y="4387527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65EFEE-DFF4-C4B9-23F9-9B7F0598F65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521"/>
              <a:ext cx="5943600" cy="4154424"/>
            </a:xfrm>
            <a:prstGeom prst="rect">
              <a:avLst/>
            </a:prstGeom>
          </p:spPr>
        </p:pic>
        <p:sp>
          <p:nvSpPr>
            <p:cNvPr id="13" name="Shape 36633">
              <a:extLst>
                <a:ext uri="{FF2B5EF4-FFF2-40B4-BE49-F238E27FC236}">
                  <a16:creationId xmlns:a16="http://schemas.microsoft.com/office/drawing/2014/main" id="{B35FCDBA-54EC-3973-2E21-6B4E6FD28839}"/>
                </a:ext>
              </a:extLst>
            </p:cNvPr>
            <p:cNvSpPr/>
            <p:nvPr/>
          </p:nvSpPr>
          <p:spPr>
            <a:xfrm>
              <a:off x="2317242" y="3049826"/>
              <a:ext cx="647700" cy="160020"/>
            </a:xfrm>
            <a:custGeom>
              <a:avLst/>
              <a:gdLst/>
              <a:ahLst/>
              <a:cxnLst/>
              <a:rect l="0" t="0" r="0" b="0"/>
              <a:pathLst>
                <a:path w="647700" h="160020">
                  <a:moveTo>
                    <a:pt x="0" y="160020"/>
                  </a:moveTo>
                  <a:lnTo>
                    <a:pt x="647700" y="160020"/>
                  </a:lnTo>
                  <a:lnTo>
                    <a:pt x="6477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964611-D425-FBE3-D7BF-22EBDB4F872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15AB1E-5F9E-10AA-F1A2-E9481F56705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2040528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FEBD55-F7C8-ABAC-648F-9F599C7946EA}"/>
              </a:ext>
            </a:extLst>
          </p:cNvPr>
          <p:cNvGrpSpPr/>
          <p:nvPr/>
        </p:nvGrpSpPr>
        <p:grpSpPr>
          <a:xfrm>
            <a:off x="3333115" y="268922"/>
            <a:ext cx="5538343" cy="6375822"/>
            <a:chOff x="0" y="0"/>
            <a:chExt cx="5538343" cy="63763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0337F6-AA3C-5FEC-4C47-9E8DE4FB8336}"/>
                </a:ext>
              </a:extLst>
            </p:cNvPr>
            <p:cNvSpPr/>
            <p:nvPr/>
          </p:nvSpPr>
          <p:spPr>
            <a:xfrm>
              <a:off x="5487670" y="61519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E6CEA5-F754-0AA7-B989-1BAEF7399C6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486400" cy="6277356"/>
            </a:xfrm>
            <a:prstGeom prst="rect">
              <a:avLst/>
            </a:prstGeom>
          </p:spPr>
        </p:pic>
        <p:sp>
          <p:nvSpPr>
            <p:cNvPr id="5" name="Shape 36886">
              <a:extLst>
                <a:ext uri="{FF2B5EF4-FFF2-40B4-BE49-F238E27FC236}">
                  <a16:creationId xmlns:a16="http://schemas.microsoft.com/office/drawing/2014/main" id="{A5551A6A-9A30-E3F0-1904-4E12B9623C9C}"/>
                </a:ext>
              </a:extLst>
            </p:cNvPr>
            <p:cNvSpPr/>
            <p:nvPr/>
          </p:nvSpPr>
          <p:spPr>
            <a:xfrm>
              <a:off x="724662" y="1198626"/>
              <a:ext cx="1447800" cy="205740"/>
            </a:xfrm>
            <a:custGeom>
              <a:avLst/>
              <a:gdLst/>
              <a:ahLst/>
              <a:cxnLst/>
              <a:rect l="0" t="0" r="0" b="0"/>
              <a:pathLst>
                <a:path w="1447800" h="205740">
                  <a:moveTo>
                    <a:pt x="0" y="205740"/>
                  </a:moveTo>
                  <a:lnTo>
                    <a:pt x="1447800" y="205740"/>
                  </a:lnTo>
                  <a:lnTo>
                    <a:pt x="14478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A3D9E8-7D71-645B-F0FE-4978E1E3F800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BB780-C2F9-77CC-83BC-99680371B2C6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6600441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F4B2A0-129E-2FE3-C4CE-42DA59AF29D2}"/>
              </a:ext>
            </a:extLst>
          </p:cNvPr>
          <p:cNvGrpSpPr/>
          <p:nvPr/>
        </p:nvGrpSpPr>
        <p:grpSpPr>
          <a:xfrm>
            <a:off x="3505517" y="478472"/>
            <a:ext cx="5193509" cy="5956731"/>
            <a:chOff x="0" y="0"/>
            <a:chExt cx="5193919" cy="59572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CABCBC-0964-2C4F-BF0C-77E68B3F5FDC}"/>
                </a:ext>
              </a:extLst>
            </p:cNvPr>
            <p:cNvSpPr/>
            <p:nvPr/>
          </p:nvSpPr>
          <p:spPr>
            <a:xfrm>
              <a:off x="5143246" y="57328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F5E094-320C-65CF-4802-AE2D0471525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143500" cy="5867400"/>
            </a:xfrm>
            <a:prstGeom prst="rect">
              <a:avLst/>
            </a:prstGeom>
          </p:spPr>
        </p:pic>
        <p:sp>
          <p:nvSpPr>
            <p:cNvPr id="5" name="Shape 36940">
              <a:extLst>
                <a:ext uri="{FF2B5EF4-FFF2-40B4-BE49-F238E27FC236}">
                  <a16:creationId xmlns:a16="http://schemas.microsoft.com/office/drawing/2014/main" id="{BEFD0075-8765-CF1C-8756-6039A1F40E32}"/>
                </a:ext>
              </a:extLst>
            </p:cNvPr>
            <p:cNvSpPr/>
            <p:nvPr/>
          </p:nvSpPr>
          <p:spPr>
            <a:xfrm>
              <a:off x="2670810" y="1183386"/>
              <a:ext cx="1203960" cy="243840"/>
            </a:xfrm>
            <a:custGeom>
              <a:avLst/>
              <a:gdLst/>
              <a:ahLst/>
              <a:cxnLst/>
              <a:rect l="0" t="0" r="0" b="0"/>
              <a:pathLst>
                <a:path w="1203960" h="243840">
                  <a:moveTo>
                    <a:pt x="0" y="243840"/>
                  </a:moveTo>
                  <a:lnTo>
                    <a:pt x="1203960" y="243840"/>
                  </a:lnTo>
                  <a:lnTo>
                    <a:pt x="120396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DE28F4-7251-D6DB-33B8-7F1600FE7E45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E8E97-17C9-7137-910F-C0C063C9C89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0301992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EAD6F7-2B9C-06E0-C46F-DEACD7AB1E0C}"/>
              </a:ext>
            </a:extLst>
          </p:cNvPr>
          <p:cNvGrpSpPr/>
          <p:nvPr/>
        </p:nvGrpSpPr>
        <p:grpSpPr>
          <a:xfrm>
            <a:off x="3104515" y="1120140"/>
            <a:ext cx="5995543" cy="4637539"/>
            <a:chOff x="0" y="0"/>
            <a:chExt cx="5995543" cy="46381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AC308E8-DADB-5621-B3FC-DCB7016817D0}"/>
                </a:ext>
              </a:extLst>
            </p:cNvPr>
            <p:cNvSpPr/>
            <p:nvPr/>
          </p:nvSpPr>
          <p:spPr>
            <a:xfrm>
              <a:off x="1980311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2D6F3A-F0CC-75A1-013F-5FD62C7EDB56}"/>
                </a:ext>
              </a:extLst>
            </p:cNvPr>
            <p:cNvSpPr/>
            <p:nvPr/>
          </p:nvSpPr>
          <p:spPr>
            <a:xfrm>
              <a:off x="2437511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1CE577-C689-C84D-8298-30953778D4EF}"/>
                </a:ext>
              </a:extLst>
            </p:cNvPr>
            <p:cNvSpPr/>
            <p:nvPr/>
          </p:nvSpPr>
          <p:spPr>
            <a:xfrm>
              <a:off x="2579243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2DB739-FBDA-23B7-44EA-61D918C569D4}"/>
                </a:ext>
              </a:extLst>
            </p:cNvPr>
            <p:cNvSpPr/>
            <p:nvPr/>
          </p:nvSpPr>
          <p:spPr>
            <a:xfrm>
              <a:off x="2621915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8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831C39-32F4-5BA8-F6AE-E2784D1F92F6}"/>
                </a:ext>
              </a:extLst>
            </p:cNvPr>
            <p:cNvSpPr/>
            <p:nvPr/>
          </p:nvSpPr>
          <p:spPr>
            <a:xfrm>
              <a:off x="269201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93F6CEB-08D3-44BA-49B7-267426EA38E3}"/>
                </a:ext>
              </a:extLst>
            </p:cNvPr>
            <p:cNvSpPr/>
            <p:nvPr/>
          </p:nvSpPr>
          <p:spPr>
            <a:xfrm>
              <a:off x="2728595" y="0"/>
              <a:ext cx="163927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Successful Payment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65FE37-6A38-2EF1-AF39-533E32B1AD9E}"/>
                </a:ext>
              </a:extLst>
            </p:cNvPr>
            <p:cNvSpPr/>
            <p:nvPr/>
          </p:nvSpPr>
          <p:spPr>
            <a:xfrm>
              <a:off x="396481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41261C-75D9-1891-EB9D-65D74B0E1D46}"/>
                </a:ext>
              </a:extLst>
            </p:cNvPr>
            <p:cNvSpPr/>
            <p:nvPr/>
          </p:nvSpPr>
          <p:spPr>
            <a:xfrm>
              <a:off x="5944870" y="440959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97B46A-1D3C-1C94-B311-028E27C2263D}"/>
                </a:ext>
              </a:extLst>
            </p:cNvPr>
            <p:cNvSpPr/>
            <p:nvPr/>
          </p:nvSpPr>
          <p:spPr>
            <a:xfrm>
              <a:off x="305" y="455821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178716-3861-4F1A-AB19-3641995265C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2"/>
              <a:ext cx="5943600" cy="4315968"/>
            </a:xfrm>
            <a:prstGeom prst="rect">
              <a:avLst/>
            </a:prstGeom>
          </p:spPr>
        </p:pic>
        <p:sp>
          <p:nvSpPr>
            <p:cNvPr id="13" name="Shape 37039">
              <a:extLst>
                <a:ext uri="{FF2B5EF4-FFF2-40B4-BE49-F238E27FC236}">
                  <a16:creationId xmlns:a16="http://schemas.microsoft.com/office/drawing/2014/main" id="{2B963C48-DA60-B098-DF2A-A414CE66FEA5}"/>
                </a:ext>
              </a:extLst>
            </p:cNvPr>
            <p:cNvSpPr/>
            <p:nvPr/>
          </p:nvSpPr>
          <p:spPr>
            <a:xfrm>
              <a:off x="3368802" y="3095927"/>
              <a:ext cx="624840" cy="198120"/>
            </a:xfrm>
            <a:custGeom>
              <a:avLst/>
              <a:gdLst/>
              <a:ahLst/>
              <a:cxnLst/>
              <a:rect l="0" t="0" r="0" b="0"/>
              <a:pathLst>
                <a:path w="624840" h="198120">
                  <a:moveTo>
                    <a:pt x="0" y="198120"/>
                  </a:moveTo>
                  <a:lnTo>
                    <a:pt x="624840" y="198120"/>
                  </a:lnTo>
                  <a:lnTo>
                    <a:pt x="62484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C6E60A-B2E8-A79F-9A14-6770B21DFA4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147B7C-CF42-2FDF-6B48-F0054FBD87E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4598931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EA3950-7625-DDE8-9D42-8DB85D47ABFE}"/>
              </a:ext>
            </a:extLst>
          </p:cNvPr>
          <p:cNvGrpSpPr/>
          <p:nvPr/>
        </p:nvGrpSpPr>
        <p:grpSpPr>
          <a:xfrm>
            <a:off x="3104515" y="1838642"/>
            <a:ext cx="5995543" cy="3200533"/>
            <a:chOff x="0" y="0"/>
            <a:chExt cx="5995543" cy="32008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B268449-C962-D455-F313-21C7BE3C862B}"/>
                </a:ext>
              </a:extLst>
            </p:cNvPr>
            <p:cNvSpPr/>
            <p:nvPr/>
          </p:nvSpPr>
          <p:spPr>
            <a:xfrm>
              <a:off x="5944870" y="2973807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AEE4A3-B13F-8181-217C-050373CEC91E}"/>
                </a:ext>
              </a:extLst>
            </p:cNvPr>
            <p:cNvSpPr/>
            <p:nvPr/>
          </p:nvSpPr>
          <p:spPr>
            <a:xfrm>
              <a:off x="305" y="3120908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9A38D0-A162-90AD-4CA6-73FF4AF384A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3108960"/>
            </a:xfrm>
            <a:prstGeom prst="rect">
              <a:avLst/>
            </a:prstGeom>
          </p:spPr>
        </p:pic>
        <p:sp>
          <p:nvSpPr>
            <p:cNvPr id="6" name="Shape 37350">
              <a:extLst>
                <a:ext uri="{FF2B5EF4-FFF2-40B4-BE49-F238E27FC236}">
                  <a16:creationId xmlns:a16="http://schemas.microsoft.com/office/drawing/2014/main" id="{02C5D15E-0B14-1EA5-13F9-E58EE864716D}"/>
                </a:ext>
              </a:extLst>
            </p:cNvPr>
            <p:cNvSpPr/>
            <p:nvPr/>
          </p:nvSpPr>
          <p:spPr>
            <a:xfrm>
              <a:off x="3025902" y="1678687"/>
              <a:ext cx="403860" cy="175260"/>
            </a:xfrm>
            <a:custGeom>
              <a:avLst/>
              <a:gdLst/>
              <a:ahLst/>
              <a:cxnLst/>
              <a:rect l="0" t="0" r="0" b="0"/>
              <a:pathLst>
                <a:path w="403860" h="175260">
                  <a:moveTo>
                    <a:pt x="0" y="175260"/>
                  </a:moveTo>
                  <a:lnTo>
                    <a:pt x="403860" y="175260"/>
                  </a:lnTo>
                  <a:lnTo>
                    <a:pt x="40386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B27F94-0105-B6D0-7329-88AE1F981D85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376E3-B814-EB8C-07E2-05BE91F9749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8731677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0B7AEF-D78E-77BE-4190-574A355032A8}"/>
              </a:ext>
            </a:extLst>
          </p:cNvPr>
          <p:cNvGrpSpPr/>
          <p:nvPr/>
        </p:nvGrpSpPr>
        <p:grpSpPr>
          <a:xfrm>
            <a:off x="3104515" y="1697672"/>
            <a:ext cx="5995543" cy="3482489"/>
            <a:chOff x="0" y="0"/>
            <a:chExt cx="5995543" cy="34829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DBEB7A-6A9C-0C41-3BA7-3230BC0F4812}"/>
                </a:ext>
              </a:extLst>
            </p:cNvPr>
            <p:cNvSpPr/>
            <p:nvPr/>
          </p:nvSpPr>
          <p:spPr>
            <a:xfrm>
              <a:off x="5944870" y="325600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29F52-351D-63DA-A3D9-B90BA63F8C8D}"/>
                </a:ext>
              </a:extLst>
            </p:cNvPr>
            <p:cNvSpPr/>
            <p:nvPr/>
          </p:nvSpPr>
          <p:spPr>
            <a:xfrm>
              <a:off x="305" y="340310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FA9606-557B-A061-AEED-F7CBA5FB422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3386329"/>
            </a:xfrm>
            <a:prstGeom prst="rect">
              <a:avLst/>
            </a:prstGeom>
          </p:spPr>
        </p:pic>
        <p:sp>
          <p:nvSpPr>
            <p:cNvPr id="6" name="Shape 37547">
              <a:extLst>
                <a:ext uri="{FF2B5EF4-FFF2-40B4-BE49-F238E27FC236}">
                  <a16:creationId xmlns:a16="http://schemas.microsoft.com/office/drawing/2014/main" id="{B743803D-B326-6C0B-8202-FD996CD0B6BB}"/>
                </a:ext>
              </a:extLst>
            </p:cNvPr>
            <p:cNvSpPr/>
            <p:nvPr/>
          </p:nvSpPr>
          <p:spPr>
            <a:xfrm>
              <a:off x="3384042" y="1922527"/>
              <a:ext cx="251460" cy="175260"/>
            </a:xfrm>
            <a:custGeom>
              <a:avLst/>
              <a:gdLst/>
              <a:ahLst/>
              <a:cxnLst/>
              <a:rect l="0" t="0" r="0" b="0"/>
              <a:pathLst>
                <a:path w="251460" h="175260">
                  <a:moveTo>
                    <a:pt x="0" y="175260"/>
                  </a:moveTo>
                  <a:lnTo>
                    <a:pt x="251460" y="175260"/>
                  </a:lnTo>
                  <a:lnTo>
                    <a:pt x="25146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7B2F906-1CDB-1880-601E-B5BC6177A451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4D8CF-BE2A-60E0-7AA0-1731BFF356BC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5984611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55A43-D3B1-2C11-4842-99FBBB2474FE}"/>
              </a:ext>
            </a:extLst>
          </p:cNvPr>
          <p:cNvGrpSpPr/>
          <p:nvPr/>
        </p:nvGrpSpPr>
        <p:grpSpPr>
          <a:xfrm>
            <a:off x="3104515" y="825182"/>
            <a:ext cx="5995543" cy="5227450"/>
            <a:chOff x="0" y="0"/>
            <a:chExt cx="5995543" cy="52278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B4DC4E-5AE7-946E-78FF-615C44E4F745}"/>
                </a:ext>
              </a:extLst>
            </p:cNvPr>
            <p:cNvSpPr/>
            <p:nvPr/>
          </p:nvSpPr>
          <p:spPr>
            <a:xfrm>
              <a:off x="1888871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D292AE-5597-DCB3-89D8-9022451D5391}"/>
                </a:ext>
              </a:extLst>
            </p:cNvPr>
            <p:cNvSpPr/>
            <p:nvPr/>
          </p:nvSpPr>
          <p:spPr>
            <a:xfrm>
              <a:off x="2346071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85335C-F97C-6320-F567-26F9D587AA2F}"/>
                </a:ext>
              </a:extLst>
            </p:cNvPr>
            <p:cNvSpPr/>
            <p:nvPr/>
          </p:nvSpPr>
          <p:spPr>
            <a:xfrm>
              <a:off x="2487803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E4A350-831E-2568-8672-336298BF21D7}"/>
                </a:ext>
              </a:extLst>
            </p:cNvPr>
            <p:cNvSpPr/>
            <p:nvPr/>
          </p:nvSpPr>
          <p:spPr>
            <a:xfrm>
              <a:off x="2530475" y="0"/>
              <a:ext cx="18680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17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9AA1B4-F4D4-CB8B-E9DA-06F54B6B28C9}"/>
                </a:ext>
              </a:extLst>
            </p:cNvPr>
            <p:cNvSpPr/>
            <p:nvPr/>
          </p:nvSpPr>
          <p:spPr>
            <a:xfrm>
              <a:off x="267068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EA1965-F2F4-DB54-E329-84BEE45E270F}"/>
                </a:ext>
              </a:extLst>
            </p:cNvPr>
            <p:cNvSpPr/>
            <p:nvPr/>
          </p:nvSpPr>
          <p:spPr>
            <a:xfrm>
              <a:off x="2707259" y="0"/>
              <a:ext cx="617757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Submit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7C1064-159A-E3B4-1E27-8485A1B5C53C}"/>
                </a:ext>
              </a:extLst>
            </p:cNvPr>
            <p:cNvSpPr/>
            <p:nvPr/>
          </p:nvSpPr>
          <p:spPr>
            <a:xfrm>
              <a:off x="3172079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C4A0C2-BF4A-ADEC-7E33-E4E0E45405C9}"/>
                </a:ext>
              </a:extLst>
            </p:cNvPr>
            <p:cNvSpPr/>
            <p:nvPr/>
          </p:nvSpPr>
          <p:spPr>
            <a:xfrm>
              <a:off x="3214751" y="0"/>
              <a:ext cx="111556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 CDX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5C1835-942D-7962-3546-B8BD75928B03}"/>
                </a:ext>
              </a:extLst>
            </p:cNvPr>
            <p:cNvSpPr/>
            <p:nvPr/>
          </p:nvSpPr>
          <p:spPr>
            <a:xfrm>
              <a:off x="405625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281A7C-2CC7-3470-D66D-62EC6B72AC6C}"/>
                </a:ext>
              </a:extLst>
            </p:cNvPr>
            <p:cNvSpPr/>
            <p:nvPr/>
          </p:nvSpPr>
          <p:spPr>
            <a:xfrm>
              <a:off x="5944870" y="500090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FAB18E-6EF8-A9A0-3EBB-E5B4B0D10EBB}"/>
                </a:ext>
              </a:extLst>
            </p:cNvPr>
            <p:cNvSpPr/>
            <p:nvPr/>
          </p:nvSpPr>
          <p:spPr>
            <a:xfrm>
              <a:off x="305" y="514800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923F19-78E9-EFBF-13B3-B1FB3A46C7B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2"/>
              <a:ext cx="5943600" cy="4908804"/>
            </a:xfrm>
            <a:prstGeom prst="rect">
              <a:avLst/>
            </a:prstGeom>
          </p:spPr>
        </p:pic>
        <p:sp>
          <p:nvSpPr>
            <p:cNvPr id="15" name="Shape 37726">
              <a:extLst>
                <a:ext uri="{FF2B5EF4-FFF2-40B4-BE49-F238E27FC236}">
                  <a16:creationId xmlns:a16="http://schemas.microsoft.com/office/drawing/2014/main" id="{EF7389CD-D82A-7484-D14C-56685FEB24D4}"/>
                </a:ext>
              </a:extLst>
            </p:cNvPr>
            <p:cNvSpPr/>
            <p:nvPr/>
          </p:nvSpPr>
          <p:spPr>
            <a:xfrm>
              <a:off x="3326130" y="3700956"/>
              <a:ext cx="350520" cy="160020"/>
            </a:xfrm>
            <a:custGeom>
              <a:avLst/>
              <a:gdLst/>
              <a:ahLst/>
              <a:cxnLst/>
              <a:rect l="0" t="0" r="0" b="0"/>
              <a:pathLst>
                <a:path w="350520" h="160020">
                  <a:moveTo>
                    <a:pt x="0" y="160020"/>
                  </a:moveTo>
                  <a:lnTo>
                    <a:pt x="350520" y="160020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05AF2F-C40A-45E1-2332-901E937BE2E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</p:spTree>
    <p:extLst>
      <p:ext uri="{BB962C8B-B14F-4D97-AF65-F5344CB8AC3E}">
        <p14:creationId xmlns:p14="http://schemas.microsoft.com/office/powerpoint/2010/main" val="21927458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31E9C7-D7CC-932B-3F04-199D28394487}"/>
              </a:ext>
            </a:extLst>
          </p:cNvPr>
          <p:cNvGrpSpPr/>
          <p:nvPr/>
        </p:nvGrpSpPr>
        <p:grpSpPr>
          <a:xfrm>
            <a:off x="3104515" y="1592262"/>
            <a:ext cx="5995543" cy="3693291"/>
            <a:chOff x="0" y="0"/>
            <a:chExt cx="5995543" cy="36933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02B6CF-CE3B-2ABF-7FC5-739AB9A2542D}"/>
                </a:ext>
              </a:extLst>
            </p:cNvPr>
            <p:cNvSpPr/>
            <p:nvPr/>
          </p:nvSpPr>
          <p:spPr>
            <a:xfrm>
              <a:off x="5944870" y="3464789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30507C-B6FB-5E52-91DF-1EC13528C6E9}"/>
                </a:ext>
              </a:extLst>
            </p:cNvPr>
            <p:cNvSpPr/>
            <p:nvPr/>
          </p:nvSpPr>
          <p:spPr>
            <a:xfrm>
              <a:off x="305" y="3613414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397400-8059-8F60-066B-562662BB909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3599688"/>
            </a:xfrm>
            <a:prstGeom prst="rect">
              <a:avLst/>
            </a:prstGeom>
          </p:spPr>
        </p:pic>
        <p:sp>
          <p:nvSpPr>
            <p:cNvPr id="6" name="Shape 37445">
              <a:extLst>
                <a:ext uri="{FF2B5EF4-FFF2-40B4-BE49-F238E27FC236}">
                  <a16:creationId xmlns:a16="http://schemas.microsoft.com/office/drawing/2014/main" id="{4EE834F9-91DF-8BCE-B496-032F7A9B34A5}"/>
                </a:ext>
              </a:extLst>
            </p:cNvPr>
            <p:cNvSpPr/>
            <p:nvPr/>
          </p:nvSpPr>
          <p:spPr>
            <a:xfrm>
              <a:off x="3323082" y="2265426"/>
              <a:ext cx="342900" cy="175260"/>
            </a:xfrm>
            <a:custGeom>
              <a:avLst/>
              <a:gdLst/>
              <a:ahLst/>
              <a:cxnLst/>
              <a:rect l="0" t="0" r="0" b="0"/>
              <a:pathLst>
                <a:path w="342900" h="175260">
                  <a:moveTo>
                    <a:pt x="0" y="175260"/>
                  </a:moveTo>
                  <a:lnTo>
                    <a:pt x="342900" y="175260"/>
                  </a:lnTo>
                  <a:lnTo>
                    <a:pt x="3429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D1CC17-A2EA-6C73-C195-F5615D371070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05C968-1694-F77A-DC42-79AF02EB1A6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724284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5D251-41AB-380F-E654-B713C771F721}"/>
              </a:ext>
            </a:extLst>
          </p:cNvPr>
          <p:cNvGrpSpPr/>
          <p:nvPr/>
        </p:nvGrpSpPr>
        <p:grpSpPr>
          <a:xfrm>
            <a:off x="3104515" y="1723390"/>
            <a:ext cx="5995543" cy="3431043"/>
            <a:chOff x="0" y="0"/>
            <a:chExt cx="5995543" cy="34311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A9F5E1-2FC4-9486-80B9-0A92E78731A4}"/>
                </a:ext>
              </a:extLst>
            </p:cNvPr>
            <p:cNvSpPr/>
            <p:nvPr/>
          </p:nvSpPr>
          <p:spPr>
            <a:xfrm>
              <a:off x="5944870" y="320266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409933-B8A1-662A-C212-F239DCBBADFD}"/>
                </a:ext>
              </a:extLst>
            </p:cNvPr>
            <p:cNvSpPr/>
            <p:nvPr/>
          </p:nvSpPr>
          <p:spPr>
            <a:xfrm>
              <a:off x="305" y="335128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DF76E6-F0CA-019D-F72D-D1920B671B4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3339084"/>
            </a:xfrm>
            <a:prstGeom prst="rect">
              <a:avLst/>
            </a:prstGeom>
          </p:spPr>
        </p:pic>
        <p:sp>
          <p:nvSpPr>
            <p:cNvPr id="6" name="Shape 9147">
              <a:extLst>
                <a:ext uri="{FF2B5EF4-FFF2-40B4-BE49-F238E27FC236}">
                  <a16:creationId xmlns:a16="http://schemas.microsoft.com/office/drawing/2014/main" id="{177D80C1-1D4D-7626-9F44-CB8C830E0932}"/>
                </a:ext>
              </a:extLst>
            </p:cNvPr>
            <p:cNvSpPr/>
            <p:nvPr/>
          </p:nvSpPr>
          <p:spPr>
            <a:xfrm>
              <a:off x="2440686" y="2844546"/>
              <a:ext cx="967740" cy="170688"/>
            </a:xfrm>
            <a:custGeom>
              <a:avLst/>
              <a:gdLst/>
              <a:ahLst/>
              <a:cxnLst/>
              <a:rect l="0" t="0" r="0" b="0"/>
              <a:pathLst>
                <a:path w="967740" h="170688">
                  <a:moveTo>
                    <a:pt x="0" y="170688"/>
                  </a:moveTo>
                  <a:lnTo>
                    <a:pt x="967740" y="170688"/>
                  </a:lnTo>
                  <a:lnTo>
                    <a:pt x="96774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Shape 9148">
              <a:extLst>
                <a:ext uri="{FF2B5EF4-FFF2-40B4-BE49-F238E27FC236}">
                  <a16:creationId xmlns:a16="http://schemas.microsoft.com/office/drawing/2014/main" id="{4C0A6F89-4249-CD91-25A1-99871C85B365}"/>
                </a:ext>
              </a:extLst>
            </p:cNvPr>
            <p:cNvSpPr/>
            <p:nvPr/>
          </p:nvSpPr>
          <p:spPr>
            <a:xfrm>
              <a:off x="4531614" y="2207514"/>
              <a:ext cx="579120" cy="170688"/>
            </a:xfrm>
            <a:custGeom>
              <a:avLst/>
              <a:gdLst/>
              <a:ahLst/>
              <a:cxnLst/>
              <a:rect l="0" t="0" r="0" b="0"/>
              <a:pathLst>
                <a:path w="579120" h="170688">
                  <a:moveTo>
                    <a:pt x="0" y="170688"/>
                  </a:moveTo>
                  <a:lnTo>
                    <a:pt x="579120" y="170688"/>
                  </a:lnTo>
                  <a:lnTo>
                    <a:pt x="57912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0B1F04-25DA-317E-408A-BE4FAE399DD3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02EE6-F0DD-FF4A-C922-3296DD97A6C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1080305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A47F57-30C8-5CF2-D277-5B21AC03741F}"/>
              </a:ext>
            </a:extLst>
          </p:cNvPr>
          <p:cNvGrpSpPr/>
          <p:nvPr/>
        </p:nvGrpSpPr>
        <p:grpSpPr>
          <a:xfrm>
            <a:off x="3104515" y="1751013"/>
            <a:ext cx="5995543" cy="3375794"/>
            <a:chOff x="0" y="0"/>
            <a:chExt cx="5995543" cy="33763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9A6EC7-3DD9-624B-DE88-F6B6652D2B1A}"/>
                </a:ext>
              </a:extLst>
            </p:cNvPr>
            <p:cNvSpPr/>
            <p:nvPr/>
          </p:nvSpPr>
          <p:spPr>
            <a:xfrm>
              <a:off x="5944870" y="314932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62A0F4-71F7-48D6-7594-F1B1B2A40835}"/>
                </a:ext>
              </a:extLst>
            </p:cNvPr>
            <p:cNvSpPr/>
            <p:nvPr/>
          </p:nvSpPr>
          <p:spPr>
            <a:xfrm>
              <a:off x="305" y="329642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974C5-DD7B-05C4-6864-B270CB0F19C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3284221"/>
            </a:xfrm>
            <a:prstGeom prst="rect">
              <a:avLst/>
            </a:prstGeom>
          </p:spPr>
        </p:pic>
        <p:sp>
          <p:nvSpPr>
            <p:cNvPr id="6" name="Shape 37798">
              <a:extLst>
                <a:ext uri="{FF2B5EF4-FFF2-40B4-BE49-F238E27FC236}">
                  <a16:creationId xmlns:a16="http://schemas.microsoft.com/office/drawing/2014/main" id="{BF086D36-F194-C9C6-91B5-159E792FDB7B}"/>
                </a:ext>
              </a:extLst>
            </p:cNvPr>
            <p:cNvSpPr/>
            <p:nvPr/>
          </p:nvSpPr>
          <p:spPr>
            <a:xfrm>
              <a:off x="2881122" y="1892047"/>
              <a:ext cx="304800" cy="152400"/>
            </a:xfrm>
            <a:custGeom>
              <a:avLst/>
              <a:gdLst/>
              <a:ahLst/>
              <a:cxnLst/>
              <a:rect l="0" t="0" r="0" b="0"/>
              <a:pathLst>
                <a:path w="304800" h="152400">
                  <a:moveTo>
                    <a:pt x="0" y="152400"/>
                  </a:moveTo>
                  <a:lnTo>
                    <a:pt x="304800" y="1524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8CC4EC-0199-C745-1BE0-4DA7B4E4024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</p:spTree>
    <p:extLst>
      <p:ext uri="{BB962C8B-B14F-4D97-AF65-F5344CB8AC3E}">
        <p14:creationId xmlns:p14="http://schemas.microsoft.com/office/powerpoint/2010/main" val="34575316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A47F57-30C8-5CF2-D277-5B21AC03741F}"/>
              </a:ext>
            </a:extLst>
          </p:cNvPr>
          <p:cNvGrpSpPr/>
          <p:nvPr/>
        </p:nvGrpSpPr>
        <p:grpSpPr>
          <a:xfrm>
            <a:off x="3104515" y="1751013"/>
            <a:ext cx="5995543" cy="3375794"/>
            <a:chOff x="0" y="0"/>
            <a:chExt cx="5995543" cy="33763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9A6EC7-3DD9-624B-DE88-F6B6652D2B1A}"/>
                </a:ext>
              </a:extLst>
            </p:cNvPr>
            <p:cNvSpPr/>
            <p:nvPr/>
          </p:nvSpPr>
          <p:spPr>
            <a:xfrm>
              <a:off x="5944870" y="314932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62A0F4-71F7-48D6-7594-F1B1B2A40835}"/>
                </a:ext>
              </a:extLst>
            </p:cNvPr>
            <p:cNvSpPr/>
            <p:nvPr/>
          </p:nvSpPr>
          <p:spPr>
            <a:xfrm>
              <a:off x="305" y="329642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974C5-DD7B-05C4-6864-B270CB0F19C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3284221"/>
            </a:xfrm>
            <a:prstGeom prst="rect">
              <a:avLst/>
            </a:prstGeom>
          </p:spPr>
        </p:pic>
        <p:sp>
          <p:nvSpPr>
            <p:cNvPr id="6" name="Shape 37798">
              <a:extLst>
                <a:ext uri="{FF2B5EF4-FFF2-40B4-BE49-F238E27FC236}">
                  <a16:creationId xmlns:a16="http://schemas.microsoft.com/office/drawing/2014/main" id="{BF086D36-F194-C9C6-91B5-159E792FDB7B}"/>
                </a:ext>
              </a:extLst>
            </p:cNvPr>
            <p:cNvSpPr/>
            <p:nvPr/>
          </p:nvSpPr>
          <p:spPr>
            <a:xfrm>
              <a:off x="2881122" y="1892047"/>
              <a:ext cx="304800" cy="152400"/>
            </a:xfrm>
            <a:custGeom>
              <a:avLst/>
              <a:gdLst/>
              <a:ahLst/>
              <a:cxnLst/>
              <a:rect l="0" t="0" r="0" b="0"/>
              <a:pathLst>
                <a:path w="304800" h="152400">
                  <a:moveTo>
                    <a:pt x="0" y="152400"/>
                  </a:moveTo>
                  <a:lnTo>
                    <a:pt x="304800" y="1524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B0033F-32A3-FB7A-2C11-33DFC08C93AE}"/>
              </a:ext>
            </a:extLst>
          </p:cNvPr>
          <p:cNvGrpSpPr/>
          <p:nvPr/>
        </p:nvGrpSpPr>
        <p:grpSpPr>
          <a:xfrm>
            <a:off x="3104515" y="67945"/>
            <a:ext cx="5995543" cy="6722107"/>
            <a:chOff x="0" y="0"/>
            <a:chExt cx="5995543" cy="67222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A4E700-2BA5-5157-29B9-5EF0464B9CBA}"/>
                </a:ext>
              </a:extLst>
            </p:cNvPr>
            <p:cNvSpPr/>
            <p:nvPr/>
          </p:nvSpPr>
          <p:spPr>
            <a:xfrm>
              <a:off x="1574546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3AE385-F8F3-3A52-5AD1-3CC782C3FDA9}"/>
                </a:ext>
              </a:extLst>
            </p:cNvPr>
            <p:cNvSpPr/>
            <p:nvPr/>
          </p:nvSpPr>
          <p:spPr>
            <a:xfrm>
              <a:off x="2032127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15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381127-0FFD-FC13-2B83-0E7BFC42DFD7}"/>
                </a:ext>
              </a:extLst>
            </p:cNvPr>
            <p:cNvSpPr/>
            <p:nvPr/>
          </p:nvSpPr>
          <p:spPr>
            <a:xfrm>
              <a:off x="2173859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8CCA03-CC57-F8A7-B7FA-AF52C8ACC7DE}"/>
                </a:ext>
              </a:extLst>
            </p:cNvPr>
            <p:cNvSpPr/>
            <p:nvPr/>
          </p:nvSpPr>
          <p:spPr>
            <a:xfrm>
              <a:off x="2216531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D363CA-7DCF-81DC-8602-944A83EE47E6}"/>
                </a:ext>
              </a:extLst>
            </p:cNvPr>
            <p:cNvSpPr/>
            <p:nvPr/>
          </p:nvSpPr>
          <p:spPr>
            <a:xfrm>
              <a:off x="228663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3E7D74-6B2C-1027-8395-FBE0904C58FE}"/>
                </a:ext>
              </a:extLst>
            </p:cNvPr>
            <p:cNvSpPr/>
            <p:nvPr/>
          </p:nvSpPr>
          <p:spPr>
            <a:xfrm>
              <a:off x="2321687" y="0"/>
              <a:ext cx="97609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Download C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DCA4C6-0CEE-B2E3-910D-C32CC39A0AC5}"/>
                </a:ext>
              </a:extLst>
            </p:cNvPr>
            <p:cNvSpPr/>
            <p:nvPr/>
          </p:nvSpPr>
          <p:spPr>
            <a:xfrm>
              <a:off x="3056255" y="0"/>
              <a:ext cx="174341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opy of Record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B85A03-B320-9780-1268-F3F36F0F21EF}"/>
                </a:ext>
              </a:extLst>
            </p:cNvPr>
            <p:cNvSpPr/>
            <p:nvPr/>
          </p:nvSpPr>
          <p:spPr>
            <a:xfrm>
              <a:off x="436867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4E2B46-CFFD-C457-DBC7-5D6E65BF267A}"/>
                </a:ext>
              </a:extLst>
            </p:cNvPr>
            <p:cNvSpPr/>
            <p:nvPr/>
          </p:nvSpPr>
          <p:spPr>
            <a:xfrm>
              <a:off x="5944870" y="6110755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B87065-F414-CE7E-139D-C9E0F57097E6}"/>
                </a:ext>
              </a:extLst>
            </p:cNvPr>
            <p:cNvSpPr/>
            <p:nvPr/>
          </p:nvSpPr>
          <p:spPr>
            <a:xfrm>
              <a:off x="305" y="6257856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84BBDF-936E-66F9-20C0-242D1A170C5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0901"/>
              <a:ext cx="5943600" cy="602437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84E203-9E8B-1D48-CDC1-ACD8B066916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74264" y="6569886"/>
              <a:ext cx="152400" cy="152400"/>
            </a:xfrm>
            <a:prstGeom prst="rect">
              <a:avLst/>
            </a:prstGeom>
          </p:spPr>
        </p:pic>
        <p:sp>
          <p:nvSpPr>
            <p:cNvPr id="20" name="Shape 37961">
              <a:extLst>
                <a:ext uri="{FF2B5EF4-FFF2-40B4-BE49-F238E27FC236}">
                  <a16:creationId xmlns:a16="http://schemas.microsoft.com/office/drawing/2014/main" id="{0066420E-E3A7-7A28-47BD-4B24ABED0658}"/>
                </a:ext>
              </a:extLst>
            </p:cNvPr>
            <p:cNvSpPr/>
            <p:nvPr/>
          </p:nvSpPr>
          <p:spPr>
            <a:xfrm>
              <a:off x="4325874" y="2341548"/>
              <a:ext cx="149352" cy="131064"/>
            </a:xfrm>
            <a:custGeom>
              <a:avLst/>
              <a:gdLst/>
              <a:ahLst/>
              <a:cxnLst/>
              <a:rect l="0" t="0" r="0" b="0"/>
              <a:pathLst>
                <a:path w="149352" h="131064">
                  <a:moveTo>
                    <a:pt x="0" y="131064"/>
                  </a:moveTo>
                  <a:lnTo>
                    <a:pt x="149352" y="131064"/>
                  </a:lnTo>
                  <a:lnTo>
                    <a:pt x="14935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37962">
              <a:extLst>
                <a:ext uri="{FF2B5EF4-FFF2-40B4-BE49-F238E27FC236}">
                  <a16:creationId xmlns:a16="http://schemas.microsoft.com/office/drawing/2014/main" id="{851FB45E-9973-C449-7B94-A2C4B4F7E1A6}"/>
                </a:ext>
              </a:extLst>
            </p:cNvPr>
            <p:cNvSpPr/>
            <p:nvPr/>
          </p:nvSpPr>
          <p:spPr>
            <a:xfrm>
              <a:off x="5136642" y="4581828"/>
              <a:ext cx="617220" cy="236220"/>
            </a:xfrm>
            <a:custGeom>
              <a:avLst/>
              <a:gdLst/>
              <a:ahLst/>
              <a:cxnLst/>
              <a:rect l="0" t="0" r="0" b="0"/>
              <a:pathLst>
                <a:path w="617220" h="236220">
                  <a:moveTo>
                    <a:pt x="0" y="236220"/>
                  </a:moveTo>
                  <a:lnTo>
                    <a:pt x="617220" y="236220"/>
                  </a:lnTo>
                  <a:lnTo>
                    <a:pt x="61722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D4864E4-C442-A1EB-1A09-CFCAD7AFD8A7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FBCED-7841-E523-6CEB-49B276FD792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473160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84B266-260E-2503-B55E-56F3F395BAAD}"/>
              </a:ext>
            </a:extLst>
          </p:cNvPr>
          <p:cNvGrpSpPr/>
          <p:nvPr/>
        </p:nvGrpSpPr>
        <p:grpSpPr>
          <a:xfrm>
            <a:off x="3104515" y="925512"/>
            <a:ext cx="5995543" cy="5026808"/>
            <a:chOff x="0" y="0"/>
            <a:chExt cx="5995543" cy="50268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4721AD-AFE3-906C-428E-AA40D563970B}"/>
                </a:ext>
              </a:extLst>
            </p:cNvPr>
            <p:cNvSpPr/>
            <p:nvPr/>
          </p:nvSpPr>
          <p:spPr>
            <a:xfrm>
              <a:off x="5944870" y="479829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50DF6A-5A06-7D06-74D2-D2069EAC86AC}"/>
                </a:ext>
              </a:extLst>
            </p:cNvPr>
            <p:cNvSpPr/>
            <p:nvPr/>
          </p:nvSpPr>
          <p:spPr>
            <a:xfrm>
              <a:off x="305" y="494691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2FE38B-4A6C-8876-E408-8859EA0B0BA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931665"/>
            </a:xfrm>
            <a:prstGeom prst="rect">
              <a:avLst/>
            </a:prstGeom>
          </p:spPr>
        </p:pic>
        <p:sp>
          <p:nvSpPr>
            <p:cNvPr id="6" name="Shape 38577">
              <a:extLst>
                <a:ext uri="{FF2B5EF4-FFF2-40B4-BE49-F238E27FC236}">
                  <a16:creationId xmlns:a16="http://schemas.microsoft.com/office/drawing/2014/main" id="{DF85C7DB-EDA2-E6A5-3288-FA89D9778A7C}"/>
                </a:ext>
              </a:extLst>
            </p:cNvPr>
            <p:cNvSpPr/>
            <p:nvPr/>
          </p:nvSpPr>
          <p:spPr>
            <a:xfrm>
              <a:off x="5153406" y="3922015"/>
              <a:ext cx="316992" cy="152400"/>
            </a:xfrm>
            <a:custGeom>
              <a:avLst/>
              <a:gdLst/>
              <a:ahLst/>
              <a:cxnLst/>
              <a:rect l="0" t="0" r="0" b="0"/>
              <a:pathLst>
                <a:path w="316992" h="152400">
                  <a:moveTo>
                    <a:pt x="0" y="152400"/>
                  </a:moveTo>
                  <a:lnTo>
                    <a:pt x="316992" y="152400"/>
                  </a:lnTo>
                  <a:lnTo>
                    <a:pt x="31699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75D1367-FD09-FEDA-5992-61AF699DD62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32B29-1842-7C25-B601-CC7F957FA939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9723523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43AF54-9CB7-48B7-3528-CC64BB9D4170}"/>
              </a:ext>
            </a:extLst>
          </p:cNvPr>
          <p:cNvGrpSpPr/>
          <p:nvPr/>
        </p:nvGrpSpPr>
        <p:grpSpPr>
          <a:xfrm>
            <a:off x="3101657" y="823595"/>
            <a:ext cx="6001259" cy="5230637"/>
            <a:chOff x="0" y="0"/>
            <a:chExt cx="6001639" cy="52309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3EA353-FB3F-9F14-0CD6-15646909F5D2}"/>
                </a:ext>
              </a:extLst>
            </p:cNvPr>
            <p:cNvSpPr/>
            <p:nvPr/>
          </p:nvSpPr>
          <p:spPr>
            <a:xfrm>
              <a:off x="1830959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0CADCC-2B79-453C-05F1-FA9FE59FACDB}"/>
                </a:ext>
              </a:extLst>
            </p:cNvPr>
            <p:cNvSpPr/>
            <p:nvPr/>
          </p:nvSpPr>
          <p:spPr>
            <a:xfrm>
              <a:off x="2288159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16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4847AF-03BC-B887-662C-21780712EC5B}"/>
                </a:ext>
              </a:extLst>
            </p:cNvPr>
            <p:cNvSpPr/>
            <p:nvPr/>
          </p:nvSpPr>
          <p:spPr>
            <a:xfrm>
              <a:off x="2429891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844F1A-C00D-7400-BD7F-8E76752F488F}"/>
                </a:ext>
              </a:extLst>
            </p:cNvPr>
            <p:cNvSpPr/>
            <p:nvPr/>
          </p:nvSpPr>
          <p:spPr>
            <a:xfrm>
              <a:off x="2472563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E9264D-4500-DAD7-D9EE-879799BC630F}"/>
                </a:ext>
              </a:extLst>
            </p:cNvPr>
            <p:cNvSpPr/>
            <p:nvPr/>
          </p:nvSpPr>
          <p:spPr>
            <a:xfrm>
              <a:off x="254266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406953-A3A8-83DA-D072-659058406070}"/>
                </a:ext>
              </a:extLst>
            </p:cNvPr>
            <p:cNvSpPr/>
            <p:nvPr/>
          </p:nvSpPr>
          <p:spPr>
            <a:xfrm>
              <a:off x="2579243" y="0"/>
              <a:ext cx="20351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Enter Passphrase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418079-6ED2-66DD-0FF5-C5E2F507BEE2}"/>
                </a:ext>
              </a:extLst>
            </p:cNvPr>
            <p:cNvSpPr/>
            <p:nvPr/>
          </p:nvSpPr>
          <p:spPr>
            <a:xfrm>
              <a:off x="411264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B0B4BE-EB77-6245-9D08-953CBC37DF88}"/>
                </a:ext>
              </a:extLst>
            </p:cNvPr>
            <p:cNvSpPr/>
            <p:nvPr/>
          </p:nvSpPr>
          <p:spPr>
            <a:xfrm>
              <a:off x="5950966" y="500395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1A4E64-9A47-7AB7-99B8-E7CEE27697B7}"/>
                </a:ext>
              </a:extLst>
            </p:cNvPr>
            <p:cNvSpPr/>
            <p:nvPr/>
          </p:nvSpPr>
          <p:spPr>
            <a:xfrm>
              <a:off x="305" y="5151051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008BAA-8C7D-8B0F-F3B0-E38054C3C1C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2"/>
              <a:ext cx="5951220" cy="4917948"/>
            </a:xfrm>
            <a:prstGeom prst="rect">
              <a:avLst/>
            </a:prstGeom>
          </p:spPr>
        </p:pic>
        <p:sp>
          <p:nvSpPr>
            <p:cNvPr id="13" name="Shape 38624">
              <a:extLst>
                <a:ext uri="{FF2B5EF4-FFF2-40B4-BE49-F238E27FC236}">
                  <a16:creationId xmlns:a16="http://schemas.microsoft.com/office/drawing/2014/main" id="{4516B744-ED6B-AEB8-47D2-BC6E826EC615}"/>
                </a:ext>
              </a:extLst>
            </p:cNvPr>
            <p:cNvSpPr/>
            <p:nvPr/>
          </p:nvSpPr>
          <p:spPr>
            <a:xfrm>
              <a:off x="3377946" y="2358312"/>
              <a:ext cx="254508" cy="169164"/>
            </a:xfrm>
            <a:custGeom>
              <a:avLst/>
              <a:gdLst/>
              <a:ahLst/>
              <a:cxnLst/>
              <a:rect l="0" t="0" r="0" b="0"/>
              <a:pathLst>
                <a:path w="254508" h="169164">
                  <a:moveTo>
                    <a:pt x="0" y="169164"/>
                  </a:moveTo>
                  <a:lnTo>
                    <a:pt x="254508" y="169164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3738D0-824E-AE47-6B55-05BE7C6EF17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9AD80-8EFB-0BE5-0A49-130215EE362C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6984400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EC0BAA-FC7A-260F-BA09-045E267673CE}"/>
              </a:ext>
            </a:extLst>
          </p:cNvPr>
          <p:cNvGrpSpPr/>
          <p:nvPr/>
        </p:nvGrpSpPr>
        <p:grpSpPr>
          <a:xfrm>
            <a:off x="3084194" y="1107123"/>
            <a:ext cx="6036216" cy="4663581"/>
            <a:chOff x="0" y="0"/>
            <a:chExt cx="6036692" cy="46640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DBD7B4-C878-6809-9C7C-D4058D5EC6BA}"/>
                </a:ext>
              </a:extLst>
            </p:cNvPr>
            <p:cNvSpPr/>
            <p:nvPr/>
          </p:nvSpPr>
          <p:spPr>
            <a:xfrm>
              <a:off x="5986019" y="443710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E62CED-05E1-FA26-D528-418D09282DA2}"/>
                </a:ext>
              </a:extLst>
            </p:cNvPr>
            <p:cNvSpPr/>
            <p:nvPr/>
          </p:nvSpPr>
          <p:spPr>
            <a:xfrm>
              <a:off x="305" y="458420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7986F5-92B1-DE1C-0C69-A0AA75B34B0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84748" cy="4572001"/>
            </a:xfrm>
            <a:prstGeom prst="rect">
              <a:avLst/>
            </a:prstGeom>
          </p:spPr>
        </p:pic>
        <p:sp>
          <p:nvSpPr>
            <p:cNvPr id="6" name="Shape 38670">
              <a:extLst>
                <a:ext uri="{FF2B5EF4-FFF2-40B4-BE49-F238E27FC236}">
                  <a16:creationId xmlns:a16="http://schemas.microsoft.com/office/drawing/2014/main" id="{AE3DD400-00E1-8B4E-DCA5-96AF1689B41E}"/>
                </a:ext>
              </a:extLst>
            </p:cNvPr>
            <p:cNvSpPr/>
            <p:nvPr/>
          </p:nvSpPr>
          <p:spPr>
            <a:xfrm>
              <a:off x="3210306" y="1262634"/>
              <a:ext cx="483108" cy="167640"/>
            </a:xfrm>
            <a:custGeom>
              <a:avLst/>
              <a:gdLst/>
              <a:ahLst/>
              <a:cxnLst/>
              <a:rect l="0" t="0" r="0" b="0"/>
              <a:pathLst>
                <a:path w="483108" h="167640">
                  <a:moveTo>
                    <a:pt x="0" y="167640"/>
                  </a:moveTo>
                  <a:lnTo>
                    <a:pt x="483108" y="167640"/>
                  </a:lnTo>
                  <a:lnTo>
                    <a:pt x="4831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C443E26-22B2-37C0-0063-704B520DFE8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0BC80-0CD3-F71E-2177-778466E67C7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9333640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B3BADF-EBA6-D9B7-EEFD-529358B58CE2}"/>
              </a:ext>
            </a:extLst>
          </p:cNvPr>
          <p:cNvGrpSpPr/>
          <p:nvPr/>
        </p:nvGrpSpPr>
        <p:grpSpPr>
          <a:xfrm>
            <a:off x="3090862" y="1113789"/>
            <a:ext cx="6022856" cy="4650237"/>
            <a:chOff x="0" y="0"/>
            <a:chExt cx="6022975" cy="46503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E2A0CD-1EF0-935A-27C1-4987E2B28C4A}"/>
                </a:ext>
              </a:extLst>
            </p:cNvPr>
            <p:cNvSpPr/>
            <p:nvPr/>
          </p:nvSpPr>
          <p:spPr>
            <a:xfrm>
              <a:off x="5972302" y="442186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A59AC9-0CAB-C177-D9C1-F836E0E3F518}"/>
                </a:ext>
              </a:extLst>
            </p:cNvPr>
            <p:cNvSpPr/>
            <p:nvPr/>
          </p:nvSpPr>
          <p:spPr>
            <a:xfrm>
              <a:off x="305" y="4570486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7DC409-CA44-828F-FC89-35A01CF58B1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71033" cy="4558284"/>
            </a:xfrm>
            <a:prstGeom prst="rect">
              <a:avLst/>
            </a:prstGeom>
          </p:spPr>
        </p:pic>
        <p:sp>
          <p:nvSpPr>
            <p:cNvPr id="6" name="Shape 38759">
              <a:extLst>
                <a:ext uri="{FF2B5EF4-FFF2-40B4-BE49-F238E27FC236}">
                  <a16:creationId xmlns:a16="http://schemas.microsoft.com/office/drawing/2014/main" id="{BEA79B2F-0242-E792-A4B0-9969EDC301C4}"/>
                </a:ext>
              </a:extLst>
            </p:cNvPr>
            <p:cNvSpPr/>
            <p:nvPr/>
          </p:nvSpPr>
          <p:spPr>
            <a:xfrm>
              <a:off x="3202686" y="1338834"/>
              <a:ext cx="490728" cy="169164"/>
            </a:xfrm>
            <a:custGeom>
              <a:avLst/>
              <a:gdLst/>
              <a:ahLst/>
              <a:cxnLst/>
              <a:rect l="0" t="0" r="0" b="0"/>
              <a:pathLst>
                <a:path w="490728" h="169164">
                  <a:moveTo>
                    <a:pt x="0" y="169164"/>
                  </a:moveTo>
                  <a:lnTo>
                    <a:pt x="490728" y="169164"/>
                  </a:lnTo>
                  <a:lnTo>
                    <a:pt x="49072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C0EA86-BDA1-B925-3C2E-7C58117A5AB4}"/>
              </a:ext>
            </a:extLst>
          </p:cNvPr>
          <p:cNvGrpSpPr/>
          <p:nvPr/>
        </p:nvGrpSpPr>
        <p:grpSpPr>
          <a:xfrm>
            <a:off x="3104515" y="242887"/>
            <a:ext cx="6017955" cy="6427835"/>
            <a:chOff x="0" y="0"/>
            <a:chExt cx="6017955" cy="64281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2E687E-6229-E5D4-C13E-436CB8CACF5A}"/>
                </a:ext>
              </a:extLst>
            </p:cNvPr>
            <p:cNvSpPr/>
            <p:nvPr/>
          </p:nvSpPr>
          <p:spPr>
            <a:xfrm>
              <a:off x="5944870" y="58852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EDD3F2-CBDB-A303-9226-4CDBDEFA0080}"/>
                </a:ext>
              </a:extLst>
            </p:cNvPr>
            <p:cNvSpPr/>
            <p:nvPr/>
          </p:nvSpPr>
          <p:spPr>
            <a:xfrm>
              <a:off x="305" y="603238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8CCEAB-513D-0E0B-0828-0B4E40C0678B}"/>
                </a:ext>
              </a:extLst>
            </p:cNvPr>
            <p:cNvSpPr/>
            <p:nvPr/>
          </p:nvSpPr>
          <p:spPr>
            <a:xfrm>
              <a:off x="305" y="6203798"/>
              <a:ext cx="1013867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Navigation: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49273D-54CF-7575-73CF-EB7C6575A146}"/>
                </a:ext>
              </a:extLst>
            </p:cNvPr>
            <p:cNvSpPr/>
            <p:nvPr/>
          </p:nvSpPr>
          <p:spPr>
            <a:xfrm>
              <a:off x="762254" y="6203798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D23E2-9347-345A-5F7D-A3946C4DD54B}"/>
                </a:ext>
              </a:extLst>
            </p:cNvPr>
            <p:cNvSpPr/>
            <p:nvPr/>
          </p:nvSpPr>
          <p:spPr>
            <a:xfrm>
              <a:off x="800354" y="6233919"/>
              <a:ext cx="2547636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After clicking the ‘Lock’ icon (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8EE38E-E9AC-37AA-A8AF-4B878039CA05}"/>
                </a:ext>
              </a:extLst>
            </p:cNvPr>
            <p:cNvSpPr/>
            <p:nvPr/>
          </p:nvSpPr>
          <p:spPr>
            <a:xfrm>
              <a:off x="2890139" y="6203798"/>
              <a:ext cx="67498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87219C-4D45-1D29-FD13-F470F39C163E}"/>
                </a:ext>
              </a:extLst>
            </p:cNvPr>
            <p:cNvSpPr/>
            <p:nvPr/>
          </p:nvSpPr>
          <p:spPr>
            <a:xfrm>
              <a:off x="2940888" y="6203798"/>
              <a:ext cx="3077067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a prompt will display to confirm the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0157E7-FA3E-0D3A-D7FC-65FC52111CE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43600" cy="60121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488AF0-021F-68FC-E193-3C8D2675BDD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717292" y="6169152"/>
              <a:ext cx="173736" cy="173736"/>
            </a:xfrm>
            <a:prstGeom prst="rect">
              <a:avLst/>
            </a:prstGeom>
          </p:spPr>
        </p:pic>
        <p:sp>
          <p:nvSpPr>
            <p:cNvPr id="17" name="Shape 39081">
              <a:extLst>
                <a:ext uri="{FF2B5EF4-FFF2-40B4-BE49-F238E27FC236}">
                  <a16:creationId xmlns:a16="http://schemas.microsoft.com/office/drawing/2014/main" id="{7C7A0B09-4C66-5B73-BAF4-BC45E2B7F36D}"/>
                </a:ext>
              </a:extLst>
            </p:cNvPr>
            <p:cNvSpPr/>
            <p:nvPr/>
          </p:nvSpPr>
          <p:spPr>
            <a:xfrm>
              <a:off x="5380482" y="3149346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B0C5C98-9B96-6DCD-A767-3B9764A7993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3E91B2-C04D-1093-2898-98ADCCB64A7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5979380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CDFF6-59E9-4162-5887-5894001E7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0390" y="498475"/>
            <a:ext cx="5951220" cy="5861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A4F32-3B03-CBD4-DAD6-E1AFBDB59E27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C9EB8-FB33-DAD7-4790-BBCB97B35E7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14121385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56CA4-42B9-0B81-5091-88EDBA0160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1007427"/>
            <a:ext cx="5943600" cy="4843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CCBBA-468A-52E7-167E-711213A0BC0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08A03-6F7E-580A-BB94-771E1F20642D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363407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6BAD6E-D8F4-51CF-B6D6-8E80C6EEEEBC}"/>
              </a:ext>
            </a:extLst>
          </p:cNvPr>
          <p:cNvGrpSpPr/>
          <p:nvPr/>
        </p:nvGrpSpPr>
        <p:grpSpPr>
          <a:xfrm>
            <a:off x="3104515" y="1134110"/>
            <a:ext cx="5995543" cy="4609612"/>
            <a:chOff x="0" y="0"/>
            <a:chExt cx="5995543" cy="46096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B4DE61-291D-BAB8-D92A-78B8151D7316}"/>
                </a:ext>
              </a:extLst>
            </p:cNvPr>
            <p:cNvSpPr/>
            <p:nvPr/>
          </p:nvSpPr>
          <p:spPr>
            <a:xfrm>
              <a:off x="5944870" y="4381094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82D7BE-EB73-A5D8-F02B-31D318421C2E}"/>
                </a:ext>
              </a:extLst>
            </p:cNvPr>
            <p:cNvSpPr/>
            <p:nvPr/>
          </p:nvSpPr>
          <p:spPr>
            <a:xfrm>
              <a:off x="305" y="4529719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B9B4C8-D1A7-127A-C071-8AB0BDDAE47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4517136"/>
            </a:xfrm>
            <a:prstGeom prst="rect">
              <a:avLst/>
            </a:prstGeom>
          </p:spPr>
        </p:pic>
        <p:sp>
          <p:nvSpPr>
            <p:cNvPr id="6" name="Shape 9264">
              <a:extLst>
                <a:ext uri="{FF2B5EF4-FFF2-40B4-BE49-F238E27FC236}">
                  <a16:creationId xmlns:a16="http://schemas.microsoft.com/office/drawing/2014/main" id="{DFA6DBCB-EA1F-B9F1-563B-B7E89AA5A0F3}"/>
                </a:ext>
              </a:extLst>
            </p:cNvPr>
            <p:cNvSpPr/>
            <p:nvPr/>
          </p:nvSpPr>
          <p:spPr>
            <a:xfrm>
              <a:off x="3411474" y="4170427"/>
              <a:ext cx="243840" cy="196596"/>
            </a:xfrm>
            <a:custGeom>
              <a:avLst/>
              <a:gdLst/>
              <a:ahLst/>
              <a:cxnLst/>
              <a:rect l="0" t="0" r="0" b="0"/>
              <a:pathLst>
                <a:path w="243840" h="196596">
                  <a:moveTo>
                    <a:pt x="0" y="196596"/>
                  </a:moveTo>
                  <a:lnTo>
                    <a:pt x="243840" y="196596"/>
                  </a:lnTo>
                  <a:lnTo>
                    <a:pt x="24384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Shape 9265">
              <a:extLst>
                <a:ext uri="{FF2B5EF4-FFF2-40B4-BE49-F238E27FC236}">
                  <a16:creationId xmlns:a16="http://schemas.microsoft.com/office/drawing/2014/main" id="{93687015-8BFD-4BE1-8DBE-10E18962D20F}"/>
                </a:ext>
              </a:extLst>
            </p:cNvPr>
            <p:cNvSpPr/>
            <p:nvPr/>
          </p:nvSpPr>
          <p:spPr>
            <a:xfrm>
              <a:off x="2237994" y="4170427"/>
              <a:ext cx="402336" cy="196596"/>
            </a:xfrm>
            <a:custGeom>
              <a:avLst/>
              <a:gdLst/>
              <a:ahLst/>
              <a:cxnLst/>
              <a:rect l="0" t="0" r="0" b="0"/>
              <a:pathLst>
                <a:path w="402336" h="196596">
                  <a:moveTo>
                    <a:pt x="0" y="196596"/>
                  </a:moveTo>
                  <a:lnTo>
                    <a:pt x="402336" y="196596"/>
                  </a:lnTo>
                  <a:lnTo>
                    <a:pt x="40233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C9FA92C-441A-6746-22CA-97512A4BF217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6986D-4476-A7A4-2E6F-6DB21913CC3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028938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CF21F-03E2-541D-E64E-2A05B0810B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72790" y="2195512"/>
            <a:ext cx="5646420" cy="2466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4A492-D57F-9993-F650-4C5258D75674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6A3DA-E392-21FE-2084-980D5C37CDFC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714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D86F0-C00A-31EC-AF62-1F2220E87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72790" y="1097280"/>
            <a:ext cx="5646420" cy="4663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C7293-7955-E880-70A9-C95E685947E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48747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E26761-FE31-0A65-DFBF-25CC871BB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426085"/>
            <a:ext cx="5943600" cy="6005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D9F80-CCE7-A38D-8208-B8ADEF497C95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31831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1C04-2D7C-B852-A818-9A2F32A59E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Create the PMN Form</a:t>
            </a:r>
          </a:p>
        </p:txBody>
      </p:sp>
    </p:spTree>
    <p:extLst>
      <p:ext uri="{BB962C8B-B14F-4D97-AF65-F5344CB8AC3E}">
        <p14:creationId xmlns:p14="http://schemas.microsoft.com/office/powerpoint/2010/main" val="58041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4F10E1-63C8-DA80-85AC-8E5D0F74D7F7}"/>
              </a:ext>
            </a:extLst>
          </p:cNvPr>
          <p:cNvGrpSpPr/>
          <p:nvPr/>
        </p:nvGrpSpPr>
        <p:grpSpPr>
          <a:xfrm>
            <a:off x="3104515" y="382905"/>
            <a:ext cx="5995543" cy="6112007"/>
            <a:chOff x="0" y="0"/>
            <a:chExt cx="5995543" cy="6112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48EC1D0-3899-C8CA-D9FF-DA49CD2EBC66}"/>
                </a:ext>
              </a:extLst>
            </p:cNvPr>
            <p:cNvSpPr/>
            <p:nvPr/>
          </p:nvSpPr>
          <p:spPr>
            <a:xfrm>
              <a:off x="5944870" y="5885282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28BC2E-1BD1-C144-BD8C-82A217CC0D07}"/>
                </a:ext>
              </a:extLst>
            </p:cNvPr>
            <p:cNvSpPr/>
            <p:nvPr/>
          </p:nvSpPr>
          <p:spPr>
            <a:xfrm>
              <a:off x="305" y="6032384"/>
              <a:ext cx="19410" cy="798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43611F-4DE9-982F-D14F-2207EA70664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6012180"/>
            </a:xfrm>
            <a:prstGeom prst="rect">
              <a:avLst/>
            </a:prstGeom>
          </p:spPr>
        </p:pic>
        <p:sp>
          <p:nvSpPr>
            <p:cNvPr id="6" name="Shape 10300">
              <a:extLst>
                <a:ext uri="{FF2B5EF4-FFF2-40B4-BE49-F238E27FC236}">
                  <a16:creationId xmlns:a16="http://schemas.microsoft.com/office/drawing/2014/main" id="{A721243A-8B23-2661-DCE2-7E93535FCFAE}"/>
                </a:ext>
              </a:extLst>
            </p:cNvPr>
            <p:cNvSpPr/>
            <p:nvPr/>
          </p:nvSpPr>
          <p:spPr>
            <a:xfrm>
              <a:off x="3544062" y="4930903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CBC163-0CD7-12E1-D753-BC2A9BF97D7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F4756-7BDB-915B-39D2-9047C6DFEF14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779599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27E183-0B1E-F39C-30BC-9A34072F0870}"/>
              </a:ext>
            </a:extLst>
          </p:cNvPr>
          <p:cNvGrpSpPr/>
          <p:nvPr/>
        </p:nvGrpSpPr>
        <p:grpSpPr>
          <a:xfrm>
            <a:off x="3104515" y="978852"/>
            <a:ext cx="5995543" cy="4920127"/>
            <a:chOff x="0" y="0"/>
            <a:chExt cx="5995543" cy="4920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D359C3-F4AF-FDE0-E4ED-5EFA13400C1A}"/>
                </a:ext>
              </a:extLst>
            </p:cNvPr>
            <p:cNvSpPr/>
            <p:nvPr/>
          </p:nvSpPr>
          <p:spPr>
            <a:xfrm>
              <a:off x="5944870" y="4693134"/>
              <a:ext cx="50673" cy="2243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047C12-B21E-BDD7-99D6-0D67171CE949}"/>
                </a:ext>
              </a:extLst>
            </p:cNvPr>
            <p:cNvSpPr/>
            <p:nvPr/>
          </p:nvSpPr>
          <p:spPr>
            <a:xfrm>
              <a:off x="305" y="4840234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39E275-5F73-A19F-2189-7236CA70BFD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828033"/>
            </a:xfrm>
            <a:prstGeom prst="rect">
              <a:avLst/>
            </a:prstGeom>
          </p:spPr>
        </p:pic>
        <p:sp>
          <p:nvSpPr>
            <p:cNvPr id="6" name="Shape 10695">
              <a:extLst>
                <a:ext uri="{FF2B5EF4-FFF2-40B4-BE49-F238E27FC236}">
                  <a16:creationId xmlns:a16="http://schemas.microsoft.com/office/drawing/2014/main" id="{B308D139-C9FD-4F79-C3B9-3A977CD97BEF}"/>
                </a:ext>
              </a:extLst>
            </p:cNvPr>
            <p:cNvSpPr/>
            <p:nvPr/>
          </p:nvSpPr>
          <p:spPr>
            <a:xfrm>
              <a:off x="4054602" y="2913127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2FDC07B-1517-84E5-6E98-43ADD4CBAD3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2A66A-A404-A815-F8AA-E2F11F4160FD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729119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9B828-64A8-802A-7DFC-1ABE34727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65" y="681037"/>
            <a:ext cx="6021070" cy="5495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0E1F5-F280-0529-53F3-0D1686850AF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B85B3-03B2-E7AB-A1C7-5752FAF2C09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08607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56200B-F0BA-7A70-AD74-AEB6E2EF1F53}"/>
              </a:ext>
            </a:extLst>
          </p:cNvPr>
          <p:cNvGrpSpPr/>
          <p:nvPr/>
        </p:nvGrpSpPr>
        <p:grpSpPr>
          <a:xfrm>
            <a:off x="3104515" y="1426845"/>
            <a:ext cx="5995543" cy="4024131"/>
            <a:chOff x="0" y="0"/>
            <a:chExt cx="5995543" cy="40243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426C6D-6D77-6DF5-BAB8-150BDDFCE380}"/>
                </a:ext>
              </a:extLst>
            </p:cNvPr>
            <p:cNvSpPr/>
            <p:nvPr/>
          </p:nvSpPr>
          <p:spPr>
            <a:xfrm>
              <a:off x="5944870" y="3795878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D68F49-9A28-C550-1716-2C86C52585CB}"/>
                </a:ext>
              </a:extLst>
            </p:cNvPr>
            <p:cNvSpPr/>
            <p:nvPr/>
          </p:nvSpPr>
          <p:spPr>
            <a:xfrm>
              <a:off x="305" y="394450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FB2D71-7704-B36C-7500-43DF6854263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3931920"/>
            </a:xfrm>
            <a:prstGeom prst="rect">
              <a:avLst/>
            </a:prstGeom>
          </p:spPr>
        </p:pic>
        <p:sp>
          <p:nvSpPr>
            <p:cNvPr id="6" name="Shape 10799">
              <a:extLst>
                <a:ext uri="{FF2B5EF4-FFF2-40B4-BE49-F238E27FC236}">
                  <a16:creationId xmlns:a16="http://schemas.microsoft.com/office/drawing/2014/main" id="{E9DCD1A1-CBE6-C4E4-718A-DAC02CCC835E}"/>
                </a:ext>
              </a:extLst>
            </p:cNvPr>
            <p:cNvSpPr/>
            <p:nvPr/>
          </p:nvSpPr>
          <p:spPr>
            <a:xfrm>
              <a:off x="4054602" y="2870454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FF3FBD-DABA-EB98-1580-EB68E56876E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42ACF-2DCF-A3F2-95AE-C83D41E2C6FB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98025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5F2BB7-D125-678B-F590-A855BA05B71F}"/>
              </a:ext>
            </a:extLst>
          </p:cNvPr>
          <p:cNvGrpSpPr/>
          <p:nvPr/>
        </p:nvGrpSpPr>
        <p:grpSpPr>
          <a:xfrm>
            <a:off x="3104515" y="1181735"/>
            <a:ext cx="5995543" cy="4514368"/>
            <a:chOff x="0" y="0"/>
            <a:chExt cx="5995543" cy="45147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A4E773-C45A-972A-EA83-8B31F1C3B126}"/>
                </a:ext>
              </a:extLst>
            </p:cNvPr>
            <p:cNvSpPr/>
            <p:nvPr/>
          </p:nvSpPr>
          <p:spPr>
            <a:xfrm>
              <a:off x="5944870" y="4286225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776426-59CA-35DD-EE40-5E2BD1BFAA71}"/>
                </a:ext>
              </a:extLst>
            </p:cNvPr>
            <p:cNvSpPr/>
            <p:nvPr/>
          </p:nvSpPr>
          <p:spPr>
            <a:xfrm>
              <a:off x="305" y="4434850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7E019B-98AC-6655-42CD-7359C1C83A6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422649"/>
            </a:xfrm>
            <a:prstGeom prst="rect">
              <a:avLst/>
            </a:prstGeom>
          </p:spPr>
        </p:pic>
        <p:sp>
          <p:nvSpPr>
            <p:cNvPr id="6" name="Shape 10905">
              <a:extLst>
                <a:ext uri="{FF2B5EF4-FFF2-40B4-BE49-F238E27FC236}">
                  <a16:creationId xmlns:a16="http://schemas.microsoft.com/office/drawing/2014/main" id="{FDD7AB90-63B1-945F-483D-FBAFE8C590FC}"/>
                </a:ext>
              </a:extLst>
            </p:cNvPr>
            <p:cNvSpPr/>
            <p:nvPr/>
          </p:nvSpPr>
          <p:spPr>
            <a:xfrm>
              <a:off x="4039362" y="3400806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9BB520-B18F-5A47-8DCF-DAAD26BA2B32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B5B4A-3129-A8E8-35C4-315FB6243F24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79341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6A4434-C48D-772F-7136-3C806B65F70F}"/>
              </a:ext>
            </a:extLst>
          </p:cNvPr>
          <p:cNvGrpSpPr/>
          <p:nvPr/>
        </p:nvGrpSpPr>
        <p:grpSpPr>
          <a:xfrm>
            <a:off x="3104515" y="952181"/>
            <a:ext cx="5995543" cy="4973453"/>
            <a:chOff x="0" y="0"/>
            <a:chExt cx="5995543" cy="49738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E8DF0E-5FFE-2B56-0303-F0DE079B3BD6}"/>
                </a:ext>
              </a:extLst>
            </p:cNvPr>
            <p:cNvSpPr/>
            <p:nvPr/>
          </p:nvSpPr>
          <p:spPr>
            <a:xfrm>
              <a:off x="5944870" y="4746853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E68F2A-88AD-E005-9F5A-2F8ED1E30E7F}"/>
                </a:ext>
              </a:extLst>
            </p:cNvPr>
            <p:cNvSpPr/>
            <p:nvPr/>
          </p:nvSpPr>
          <p:spPr>
            <a:xfrm>
              <a:off x="305" y="4893954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69ED35-E0D1-0E69-01C7-4CD374355E0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881372"/>
            </a:xfrm>
            <a:prstGeom prst="rect">
              <a:avLst/>
            </a:prstGeom>
          </p:spPr>
        </p:pic>
        <p:sp>
          <p:nvSpPr>
            <p:cNvPr id="6" name="Shape 11001">
              <a:extLst>
                <a:ext uri="{FF2B5EF4-FFF2-40B4-BE49-F238E27FC236}">
                  <a16:creationId xmlns:a16="http://schemas.microsoft.com/office/drawing/2014/main" id="{B3677914-629B-F578-2EE0-3AF75DFC5137}"/>
                </a:ext>
              </a:extLst>
            </p:cNvPr>
            <p:cNvSpPr/>
            <p:nvPr/>
          </p:nvSpPr>
          <p:spPr>
            <a:xfrm>
              <a:off x="4051554" y="3781806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524E534-F951-4347-46B5-8D800037A260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3B102-E814-DED9-6845-7EC45E465EB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922647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5B023-992E-2608-D19C-897B621BC0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53440"/>
            <a:ext cx="5943600" cy="5151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0D7FE-F30E-A9A9-07AF-F652D48ACFD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97774-2ED5-B544-EF43-2D470E9A1909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951990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10A583-58F2-8C73-B98A-18B0B4D7684C}"/>
              </a:ext>
            </a:extLst>
          </p:cNvPr>
          <p:cNvGrpSpPr/>
          <p:nvPr/>
        </p:nvGrpSpPr>
        <p:grpSpPr>
          <a:xfrm>
            <a:off x="3104515" y="870267"/>
            <a:ext cx="5995543" cy="5173136"/>
            <a:chOff x="0" y="0"/>
            <a:chExt cx="5995543" cy="517346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09B62C-327C-F7A2-C736-E170B30467B9}"/>
                </a:ext>
              </a:extLst>
            </p:cNvPr>
            <p:cNvSpPr/>
            <p:nvPr/>
          </p:nvSpPr>
          <p:spPr>
            <a:xfrm>
              <a:off x="1620266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34F4AC-3C2E-B43B-AA32-0028178D0450}"/>
                </a:ext>
              </a:extLst>
            </p:cNvPr>
            <p:cNvSpPr/>
            <p:nvPr/>
          </p:nvSpPr>
          <p:spPr>
            <a:xfrm>
              <a:off x="2077847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1225D4-CDFA-AAE2-1794-15F54BD0596E}"/>
                </a:ext>
              </a:extLst>
            </p:cNvPr>
            <p:cNvSpPr/>
            <p:nvPr/>
          </p:nvSpPr>
          <p:spPr>
            <a:xfrm>
              <a:off x="2147951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4E6A1-B5E6-E77A-5F56-A67C670749B0}"/>
                </a:ext>
              </a:extLst>
            </p:cNvPr>
            <p:cNvSpPr/>
            <p:nvPr/>
          </p:nvSpPr>
          <p:spPr>
            <a:xfrm>
              <a:off x="2190623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11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B916E7-8F3D-E644-34E9-65474701A045}"/>
                </a:ext>
              </a:extLst>
            </p:cNvPr>
            <p:cNvSpPr/>
            <p:nvPr/>
          </p:nvSpPr>
          <p:spPr>
            <a:xfrm>
              <a:off x="233235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577C4E-5CA6-6F1D-A21C-A384A0F290F2}"/>
                </a:ext>
              </a:extLst>
            </p:cNvPr>
            <p:cNvSpPr/>
            <p:nvPr/>
          </p:nvSpPr>
          <p:spPr>
            <a:xfrm>
              <a:off x="2370455" y="0"/>
              <a:ext cx="2057338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Agent Information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C6C479-1520-BC2F-C014-8A2E6FB375ED}"/>
                </a:ext>
              </a:extLst>
            </p:cNvPr>
            <p:cNvSpPr/>
            <p:nvPr/>
          </p:nvSpPr>
          <p:spPr>
            <a:xfrm>
              <a:off x="391909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4F9954-C410-7724-50A1-9AA12807EF7C}"/>
                </a:ext>
              </a:extLst>
            </p:cNvPr>
            <p:cNvSpPr/>
            <p:nvPr/>
          </p:nvSpPr>
          <p:spPr>
            <a:xfrm>
              <a:off x="3954145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42BE13-3E59-8C45-3CE4-342DAA750CBC}"/>
                </a:ext>
              </a:extLst>
            </p:cNvPr>
            <p:cNvSpPr/>
            <p:nvPr/>
          </p:nvSpPr>
          <p:spPr>
            <a:xfrm>
              <a:off x="3998163" y="0"/>
              <a:ext cx="37668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PMN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8E21A0-3ECD-47A9-D457-2F8596757778}"/>
                </a:ext>
              </a:extLst>
            </p:cNvPr>
            <p:cNvSpPr/>
            <p:nvPr/>
          </p:nvSpPr>
          <p:spPr>
            <a:xfrm>
              <a:off x="4281382" y="0"/>
              <a:ext cx="5601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6DE75E-2D96-71FC-F823-A1E5AB45C840}"/>
                </a:ext>
              </a:extLst>
            </p:cNvPr>
            <p:cNvSpPr/>
            <p:nvPr/>
          </p:nvSpPr>
          <p:spPr>
            <a:xfrm>
              <a:off x="432295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AF4F9F-5673-A2E3-A08E-AB224F7DD947}"/>
                </a:ext>
              </a:extLst>
            </p:cNvPr>
            <p:cNvSpPr/>
            <p:nvPr/>
          </p:nvSpPr>
          <p:spPr>
            <a:xfrm>
              <a:off x="5944870" y="4949087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207C999-402D-E1C6-1D56-44AB8CDE9EA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43600" cy="4863084"/>
            </a:xfrm>
            <a:prstGeom prst="rect">
              <a:avLst/>
            </a:prstGeom>
          </p:spPr>
        </p:pic>
        <p:sp>
          <p:nvSpPr>
            <p:cNvPr id="17" name="Shape 11392">
              <a:extLst>
                <a:ext uri="{FF2B5EF4-FFF2-40B4-BE49-F238E27FC236}">
                  <a16:creationId xmlns:a16="http://schemas.microsoft.com/office/drawing/2014/main" id="{6312F570-C89E-EDF8-0ACC-7D77459EBA6A}"/>
                </a:ext>
              </a:extLst>
            </p:cNvPr>
            <p:cNvSpPr/>
            <p:nvPr/>
          </p:nvSpPr>
          <p:spPr>
            <a:xfrm>
              <a:off x="4046982" y="1712135"/>
              <a:ext cx="220980" cy="164592"/>
            </a:xfrm>
            <a:custGeom>
              <a:avLst/>
              <a:gdLst/>
              <a:ahLst/>
              <a:cxnLst/>
              <a:rect l="0" t="0" r="0" b="0"/>
              <a:pathLst>
                <a:path w="220980" h="164592">
                  <a:moveTo>
                    <a:pt x="0" y="164592"/>
                  </a:moveTo>
                  <a:lnTo>
                    <a:pt x="220980" y="164592"/>
                  </a:lnTo>
                  <a:lnTo>
                    <a:pt x="22098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11393">
              <a:extLst>
                <a:ext uri="{FF2B5EF4-FFF2-40B4-BE49-F238E27FC236}">
                  <a16:creationId xmlns:a16="http://schemas.microsoft.com/office/drawing/2014/main" id="{3D425136-8D26-243F-6ECD-1B5724838CC8}"/>
                </a:ext>
              </a:extLst>
            </p:cNvPr>
            <p:cNvSpPr/>
            <p:nvPr/>
          </p:nvSpPr>
          <p:spPr>
            <a:xfrm>
              <a:off x="3470910" y="1044623"/>
              <a:ext cx="435864" cy="163068"/>
            </a:xfrm>
            <a:custGeom>
              <a:avLst/>
              <a:gdLst/>
              <a:ahLst/>
              <a:cxnLst/>
              <a:rect l="0" t="0" r="0" b="0"/>
              <a:pathLst>
                <a:path w="435864" h="163068">
                  <a:moveTo>
                    <a:pt x="0" y="163068"/>
                  </a:moveTo>
                  <a:lnTo>
                    <a:pt x="435864" y="163068"/>
                  </a:lnTo>
                  <a:lnTo>
                    <a:pt x="43586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30BECA-BB5B-3518-B98B-33027BEB3C26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858386-0417-EE84-F874-D4185D7AF754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912250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C00DED-3551-0A1D-126E-DC83B32F403B}"/>
              </a:ext>
            </a:extLst>
          </p:cNvPr>
          <p:cNvGrpSpPr/>
          <p:nvPr/>
        </p:nvGrpSpPr>
        <p:grpSpPr>
          <a:xfrm>
            <a:off x="3104515" y="642937"/>
            <a:ext cx="5995543" cy="5591947"/>
            <a:chOff x="0" y="0"/>
            <a:chExt cx="5995543" cy="559251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59CC738-CA38-88B8-3F0B-9C999EDF8A8C}"/>
                </a:ext>
              </a:extLst>
            </p:cNvPr>
            <p:cNvSpPr/>
            <p:nvPr/>
          </p:nvSpPr>
          <p:spPr>
            <a:xfrm>
              <a:off x="1571498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8071FB-9D46-8311-1BAF-2298BB69E5EE}"/>
                </a:ext>
              </a:extLst>
            </p:cNvPr>
            <p:cNvSpPr/>
            <p:nvPr/>
          </p:nvSpPr>
          <p:spPr>
            <a:xfrm>
              <a:off x="202907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299DE4B-1BC5-BD53-86C7-F969E4B46CB1}"/>
                </a:ext>
              </a:extLst>
            </p:cNvPr>
            <p:cNvSpPr/>
            <p:nvPr/>
          </p:nvSpPr>
          <p:spPr>
            <a:xfrm>
              <a:off x="2099183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ECB05B-0FDF-6475-17BA-86828DEF5B42}"/>
                </a:ext>
              </a:extLst>
            </p:cNvPr>
            <p:cNvSpPr/>
            <p:nvPr/>
          </p:nvSpPr>
          <p:spPr>
            <a:xfrm>
              <a:off x="2141855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12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2C11CA-6B3A-D799-E09F-CEACEE8E8DC1}"/>
                </a:ext>
              </a:extLst>
            </p:cNvPr>
            <p:cNvSpPr/>
            <p:nvPr/>
          </p:nvSpPr>
          <p:spPr>
            <a:xfrm>
              <a:off x="228358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AF92F9-BD21-CCD7-B666-EEB1B6CFCC9C}"/>
                </a:ext>
              </a:extLst>
            </p:cNvPr>
            <p:cNvSpPr/>
            <p:nvPr/>
          </p:nvSpPr>
          <p:spPr>
            <a:xfrm>
              <a:off x="2321687" y="0"/>
              <a:ext cx="84958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Add Agent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F625-FD26-9012-CF16-725AFFF51299}"/>
                </a:ext>
              </a:extLst>
            </p:cNvPr>
            <p:cNvSpPr/>
            <p:nvPr/>
          </p:nvSpPr>
          <p:spPr>
            <a:xfrm>
              <a:off x="296176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FE37A2-AB8B-0E52-9AD3-ABEAD1FC198A}"/>
                </a:ext>
              </a:extLst>
            </p:cNvPr>
            <p:cNvSpPr/>
            <p:nvPr/>
          </p:nvSpPr>
          <p:spPr>
            <a:xfrm>
              <a:off x="2996819" y="0"/>
              <a:ext cx="31930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Pop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033CC0-9497-7A79-266D-BDF2CBB9BF26}"/>
                </a:ext>
              </a:extLst>
            </p:cNvPr>
            <p:cNvSpPr/>
            <p:nvPr/>
          </p:nvSpPr>
          <p:spPr>
            <a:xfrm>
              <a:off x="3237611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328829-50C0-4C29-8D56-107DDD812343}"/>
                </a:ext>
              </a:extLst>
            </p:cNvPr>
            <p:cNvSpPr/>
            <p:nvPr/>
          </p:nvSpPr>
          <p:spPr>
            <a:xfrm>
              <a:off x="3280283" y="0"/>
              <a:ext cx="27153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Up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7FB22F-10EA-3CE7-0458-BE78041F1006}"/>
                </a:ext>
              </a:extLst>
            </p:cNvPr>
            <p:cNvSpPr/>
            <p:nvPr/>
          </p:nvSpPr>
          <p:spPr>
            <a:xfrm>
              <a:off x="3484753" y="0"/>
              <a:ext cx="645347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Window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08B7CA9-2ECD-7FDB-F1C2-99C0B48D9D96}"/>
                </a:ext>
              </a:extLst>
            </p:cNvPr>
            <p:cNvSpPr/>
            <p:nvPr/>
          </p:nvSpPr>
          <p:spPr>
            <a:xfrm>
              <a:off x="397243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EC4486-9B04-E9CA-806D-E20C71C4432E}"/>
                </a:ext>
              </a:extLst>
            </p:cNvPr>
            <p:cNvSpPr/>
            <p:nvPr/>
          </p:nvSpPr>
          <p:spPr>
            <a:xfrm>
              <a:off x="4007485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E5B38D-CCEB-A207-D907-1B26E322D564}"/>
                </a:ext>
              </a:extLst>
            </p:cNvPr>
            <p:cNvSpPr/>
            <p:nvPr/>
          </p:nvSpPr>
          <p:spPr>
            <a:xfrm>
              <a:off x="4049985" y="0"/>
              <a:ext cx="37466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PMN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971B80-63D8-5CF7-198A-24F8FED6AD52}"/>
                </a:ext>
              </a:extLst>
            </p:cNvPr>
            <p:cNvSpPr/>
            <p:nvPr/>
          </p:nvSpPr>
          <p:spPr>
            <a:xfrm>
              <a:off x="4331686" y="0"/>
              <a:ext cx="5601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650DCE-C8A5-D436-778F-FCE802BD87ED}"/>
                </a:ext>
              </a:extLst>
            </p:cNvPr>
            <p:cNvSpPr/>
            <p:nvPr/>
          </p:nvSpPr>
          <p:spPr>
            <a:xfrm>
              <a:off x="437324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18B450-40CA-5FBF-30F2-8933E76E9DE9}"/>
                </a:ext>
              </a:extLst>
            </p:cNvPr>
            <p:cNvSpPr/>
            <p:nvPr/>
          </p:nvSpPr>
          <p:spPr>
            <a:xfrm>
              <a:off x="5944870" y="5363995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A8495C-1540-200A-01B1-E722DC7B01DE}"/>
                </a:ext>
              </a:extLst>
            </p:cNvPr>
            <p:cNvSpPr/>
            <p:nvPr/>
          </p:nvSpPr>
          <p:spPr>
            <a:xfrm>
              <a:off x="305" y="5512620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4713A26-D9B5-C908-E917-BA899A18D6F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43600" cy="5279136"/>
            </a:xfrm>
            <a:prstGeom prst="rect">
              <a:avLst/>
            </a:prstGeom>
          </p:spPr>
        </p:pic>
        <p:sp>
          <p:nvSpPr>
            <p:cNvPr id="22" name="Shape 11700">
              <a:extLst>
                <a:ext uri="{FF2B5EF4-FFF2-40B4-BE49-F238E27FC236}">
                  <a16:creationId xmlns:a16="http://schemas.microsoft.com/office/drawing/2014/main" id="{36C8244C-2890-02FE-DFDA-2068ABDF6B1B}"/>
                </a:ext>
              </a:extLst>
            </p:cNvPr>
            <p:cNvSpPr/>
            <p:nvPr/>
          </p:nvSpPr>
          <p:spPr>
            <a:xfrm>
              <a:off x="3355086" y="5176187"/>
              <a:ext cx="196596" cy="185928"/>
            </a:xfrm>
            <a:custGeom>
              <a:avLst/>
              <a:gdLst/>
              <a:ahLst/>
              <a:cxnLst/>
              <a:rect l="0" t="0" r="0" b="0"/>
              <a:pathLst>
                <a:path w="196596" h="185928">
                  <a:moveTo>
                    <a:pt x="0" y="185928"/>
                  </a:moveTo>
                  <a:lnTo>
                    <a:pt x="196596" y="185928"/>
                  </a:lnTo>
                  <a:lnTo>
                    <a:pt x="19659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1701">
              <a:extLst>
                <a:ext uri="{FF2B5EF4-FFF2-40B4-BE49-F238E27FC236}">
                  <a16:creationId xmlns:a16="http://schemas.microsoft.com/office/drawing/2014/main" id="{86643878-CB5C-B3BA-379A-5D84919CCB37}"/>
                </a:ext>
              </a:extLst>
            </p:cNvPr>
            <p:cNvSpPr/>
            <p:nvPr/>
          </p:nvSpPr>
          <p:spPr>
            <a:xfrm>
              <a:off x="2218182" y="5176187"/>
              <a:ext cx="362712" cy="185928"/>
            </a:xfrm>
            <a:custGeom>
              <a:avLst/>
              <a:gdLst/>
              <a:ahLst/>
              <a:cxnLst/>
              <a:rect l="0" t="0" r="0" b="0"/>
              <a:pathLst>
                <a:path w="362712" h="185928">
                  <a:moveTo>
                    <a:pt x="0" y="185928"/>
                  </a:moveTo>
                  <a:lnTo>
                    <a:pt x="362712" y="185928"/>
                  </a:lnTo>
                  <a:lnTo>
                    <a:pt x="36271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D44A280-54EE-7382-BDD6-B6608CE16589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4B9FDB-5391-BBBD-8E71-4461DDA3EBE2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65600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2A9EEE-B6E4-D854-11B3-887D330F8227}"/>
              </a:ext>
            </a:extLst>
          </p:cNvPr>
          <p:cNvGrpSpPr/>
          <p:nvPr/>
        </p:nvGrpSpPr>
        <p:grpSpPr>
          <a:xfrm>
            <a:off x="3104515" y="989012"/>
            <a:ext cx="5995543" cy="4899800"/>
            <a:chOff x="0" y="0"/>
            <a:chExt cx="5995543" cy="49003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B17A98-327D-25AC-D290-3B3AAF4E9391}"/>
                </a:ext>
              </a:extLst>
            </p:cNvPr>
            <p:cNvSpPr/>
            <p:nvPr/>
          </p:nvSpPr>
          <p:spPr>
            <a:xfrm>
              <a:off x="5944870" y="4671797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A5E8A7-09DA-2671-0FF3-52CBF20A4CEC}"/>
                </a:ext>
              </a:extLst>
            </p:cNvPr>
            <p:cNvSpPr/>
            <p:nvPr/>
          </p:nvSpPr>
          <p:spPr>
            <a:xfrm>
              <a:off x="305" y="482042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0B16FD-017C-28A5-4446-A0EE3BBB91E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808220"/>
            </a:xfrm>
            <a:prstGeom prst="rect">
              <a:avLst/>
            </a:prstGeom>
          </p:spPr>
        </p:pic>
        <p:sp>
          <p:nvSpPr>
            <p:cNvPr id="6" name="Shape 11906">
              <a:extLst>
                <a:ext uri="{FF2B5EF4-FFF2-40B4-BE49-F238E27FC236}">
                  <a16:creationId xmlns:a16="http://schemas.microsoft.com/office/drawing/2014/main" id="{362A0D59-A756-A9DE-19AB-CB2373DD59FA}"/>
                </a:ext>
              </a:extLst>
            </p:cNvPr>
            <p:cNvSpPr/>
            <p:nvPr/>
          </p:nvSpPr>
          <p:spPr>
            <a:xfrm>
              <a:off x="4051554" y="1521714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Shape 11907">
              <a:extLst>
                <a:ext uri="{FF2B5EF4-FFF2-40B4-BE49-F238E27FC236}">
                  <a16:creationId xmlns:a16="http://schemas.microsoft.com/office/drawing/2014/main" id="{8DB032E1-0631-3992-34C4-CBB0CE1958E7}"/>
                </a:ext>
              </a:extLst>
            </p:cNvPr>
            <p:cNvSpPr/>
            <p:nvPr/>
          </p:nvSpPr>
          <p:spPr>
            <a:xfrm>
              <a:off x="4418838" y="846582"/>
              <a:ext cx="862584" cy="164592"/>
            </a:xfrm>
            <a:custGeom>
              <a:avLst/>
              <a:gdLst/>
              <a:ahLst/>
              <a:cxnLst/>
              <a:rect l="0" t="0" r="0" b="0"/>
              <a:pathLst>
                <a:path w="862584" h="164592">
                  <a:moveTo>
                    <a:pt x="0" y="164592"/>
                  </a:moveTo>
                  <a:lnTo>
                    <a:pt x="862584" y="164592"/>
                  </a:lnTo>
                  <a:lnTo>
                    <a:pt x="86258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C6824A1-43AA-719E-43F5-3DAFBDE96A31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20349-1111-2F77-614B-16DF10F4415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392051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93C776-CFE3-C677-2F8C-58B6D3C87C71}"/>
              </a:ext>
            </a:extLst>
          </p:cNvPr>
          <p:cNvGrpSpPr/>
          <p:nvPr/>
        </p:nvGrpSpPr>
        <p:grpSpPr>
          <a:xfrm>
            <a:off x="3104515" y="753110"/>
            <a:ext cx="5995543" cy="5371612"/>
            <a:chOff x="0" y="0"/>
            <a:chExt cx="5995543" cy="53716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1D14CFF-0EDD-608A-C294-81405D46F23D}"/>
                </a:ext>
              </a:extLst>
            </p:cNvPr>
            <p:cNvSpPr/>
            <p:nvPr/>
          </p:nvSpPr>
          <p:spPr>
            <a:xfrm>
              <a:off x="5944870" y="5143094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3703C8-F2E6-6990-6A5B-1C457ACCB4F0}"/>
                </a:ext>
              </a:extLst>
            </p:cNvPr>
            <p:cNvSpPr/>
            <p:nvPr/>
          </p:nvSpPr>
          <p:spPr>
            <a:xfrm>
              <a:off x="305" y="5291718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9FD858-6FC1-6D60-24FF-8CCA8BE3B8A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279136"/>
            </a:xfrm>
            <a:prstGeom prst="rect">
              <a:avLst/>
            </a:prstGeom>
          </p:spPr>
        </p:pic>
        <p:sp>
          <p:nvSpPr>
            <p:cNvPr id="6" name="Shape 12176">
              <a:extLst>
                <a:ext uri="{FF2B5EF4-FFF2-40B4-BE49-F238E27FC236}">
                  <a16:creationId xmlns:a16="http://schemas.microsoft.com/office/drawing/2014/main" id="{0E681436-17DA-0DE6-8A78-3B5112A65D40}"/>
                </a:ext>
              </a:extLst>
            </p:cNvPr>
            <p:cNvSpPr/>
            <p:nvPr/>
          </p:nvSpPr>
          <p:spPr>
            <a:xfrm>
              <a:off x="3339846" y="4941570"/>
              <a:ext cx="222504" cy="187452"/>
            </a:xfrm>
            <a:custGeom>
              <a:avLst/>
              <a:gdLst/>
              <a:ahLst/>
              <a:cxnLst/>
              <a:rect l="0" t="0" r="0" b="0"/>
              <a:pathLst>
                <a:path w="222504" h="187452">
                  <a:moveTo>
                    <a:pt x="0" y="187452"/>
                  </a:moveTo>
                  <a:lnTo>
                    <a:pt x="222504" y="18745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Shape 12177">
              <a:extLst>
                <a:ext uri="{FF2B5EF4-FFF2-40B4-BE49-F238E27FC236}">
                  <a16:creationId xmlns:a16="http://schemas.microsoft.com/office/drawing/2014/main" id="{3BE8E6A0-6E38-E3EF-5D43-F5245CDBE215}"/>
                </a:ext>
              </a:extLst>
            </p:cNvPr>
            <p:cNvSpPr/>
            <p:nvPr/>
          </p:nvSpPr>
          <p:spPr>
            <a:xfrm>
              <a:off x="2218182" y="4932426"/>
              <a:ext cx="353568" cy="188976"/>
            </a:xfrm>
            <a:custGeom>
              <a:avLst/>
              <a:gdLst/>
              <a:ahLst/>
              <a:cxnLst/>
              <a:rect l="0" t="0" r="0" b="0"/>
              <a:pathLst>
                <a:path w="353568" h="188976">
                  <a:moveTo>
                    <a:pt x="0" y="188976"/>
                  </a:moveTo>
                  <a:lnTo>
                    <a:pt x="353568" y="188976"/>
                  </a:lnTo>
                  <a:lnTo>
                    <a:pt x="35356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FE34A9-3565-0397-1E45-ACD93FA989B4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31D03-65A2-27AD-6509-51B57F47ACD5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441022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C6582B-F968-10F8-8293-F531A8714476}"/>
              </a:ext>
            </a:extLst>
          </p:cNvPr>
          <p:cNvGrpSpPr/>
          <p:nvPr/>
        </p:nvGrpSpPr>
        <p:grpSpPr>
          <a:xfrm>
            <a:off x="3104515" y="649605"/>
            <a:ext cx="5995543" cy="5578606"/>
            <a:chOff x="0" y="0"/>
            <a:chExt cx="5995543" cy="55788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0744A2-F51B-BFF6-FFD0-DDB83117B266}"/>
                </a:ext>
              </a:extLst>
            </p:cNvPr>
            <p:cNvSpPr/>
            <p:nvPr/>
          </p:nvSpPr>
          <p:spPr>
            <a:xfrm>
              <a:off x="5944870" y="53518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49BAFB-66B7-8017-6EF9-0C8BEA775D93}"/>
                </a:ext>
              </a:extLst>
            </p:cNvPr>
            <p:cNvSpPr/>
            <p:nvPr/>
          </p:nvSpPr>
          <p:spPr>
            <a:xfrm>
              <a:off x="305" y="549898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FEAF75-D40C-A3E9-CA56-B8EF6C554CA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480304"/>
            </a:xfrm>
            <a:prstGeom prst="rect">
              <a:avLst/>
            </a:prstGeom>
          </p:spPr>
        </p:pic>
        <p:sp>
          <p:nvSpPr>
            <p:cNvPr id="6" name="Shape 12673">
              <a:extLst>
                <a:ext uri="{FF2B5EF4-FFF2-40B4-BE49-F238E27FC236}">
                  <a16:creationId xmlns:a16="http://schemas.microsoft.com/office/drawing/2014/main" id="{C1007AE9-0E25-9B94-D36C-B245248EB062}"/>
                </a:ext>
              </a:extLst>
            </p:cNvPr>
            <p:cNvSpPr/>
            <p:nvPr/>
          </p:nvSpPr>
          <p:spPr>
            <a:xfrm>
              <a:off x="4046982" y="4403598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EB06CA-C54A-0E33-179F-A0D021C3398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34B14-5746-72E9-550E-3E99EEB505A0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498567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EE3BD1-B575-070D-DA83-AA13DB731DF2}"/>
              </a:ext>
            </a:extLst>
          </p:cNvPr>
          <p:cNvGrpSpPr/>
          <p:nvPr/>
        </p:nvGrpSpPr>
        <p:grpSpPr>
          <a:xfrm>
            <a:off x="3104515" y="1216342"/>
            <a:ext cx="5995543" cy="4480973"/>
            <a:chOff x="0" y="0"/>
            <a:chExt cx="5995543" cy="44815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F111C2-3F6D-E3FC-261A-D7D0071C9578}"/>
                </a:ext>
              </a:extLst>
            </p:cNvPr>
            <p:cNvSpPr/>
            <p:nvPr/>
          </p:nvSpPr>
          <p:spPr>
            <a:xfrm>
              <a:off x="1472438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41AEFF-F0E4-AE10-99CB-62AA4B4CC740}"/>
                </a:ext>
              </a:extLst>
            </p:cNvPr>
            <p:cNvSpPr/>
            <p:nvPr/>
          </p:nvSpPr>
          <p:spPr>
            <a:xfrm>
              <a:off x="193001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58923F-687F-1839-DA04-344E067FEF0F}"/>
                </a:ext>
              </a:extLst>
            </p:cNvPr>
            <p:cNvSpPr/>
            <p:nvPr/>
          </p:nvSpPr>
          <p:spPr>
            <a:xfrm>
              <a:off x="2000123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B44939-716F-5253-30AA-CA0C64C8E2A0}"/>
                </a:ext>
              </a:extLst>
            </p:cNvPr>
            <p:cNvSpPr/>
            <p:nvPr/>
          </p:nvSpPr>
          <p:spPr>
            <a:xfrm>
              <a:off x="2042795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16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427BBD-E662-E078-1269-630DFCB883BA}"/>
                </a:ext>
              </a:extLst>
            </p:cNvPr>
            <p:cNvSpPr/>
            <p:nvPr/>
          </p:nvSpPr>
          <p:spPr>
            <a:xfrm>
              <a:off x="218452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25032F-BBE3-546C-85FE-E84B86D92EE0}"/>
                </a:ext>
              </a:extLst>
            </p:cNvPr>
            <p:cNvSpPr/>
            <p:nvPr/>
          </p:nvSpPr>
          <p:spPr>
            <a:xfrm>
              <a:off x="2219579" y="0"/>
              <a:ext cx="245622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Chemical Identification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C37A53-AC1C-CB51-3072-054A4FABC298}"/>
                </a:ext>
              </a:extLst>
            </p:cNvPr>
            <p:cNvSpPr/>
            <p:nvPr/>
          </p:nvSpPr>
          <p:spPr>
            <a:xfrm>
              <a:off x="406844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C508CC-FC7B-FDAF-2721-A371BAEE6333}"/>
                </a:ext>
              </a:extLst>
            </p:cNvPr>
            <p:cNvSpPr/>
            <p:nvPr/>
          </p:nvSpPr>
          <p:spPr>
            <a:xfrm>
              <a:off x="4103497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144FC3-8B26-8B4B-999F-AFE818C278D0}"/>
                </a:ext>
              </a:extLst>
            </p:cNvPr>
            <p:cNvSpPr/>
            <p:nvPr/>
          </p:nvSpPr>
          <p:spPr>
            <a:xfrm>
              <a:off x="4147514" y="0"/>
              <a:ext cx="37668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PMN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5ACB17-0BAA-07B0-C93A-CD72AFEDF0FF}"/>
                </a:ext>
              </a:extLst>
            </p:cNvPr>
            <p:cNvSpPr/>
            <p:nvPr/>
          </p:nvSpPr>
          <p:spPr>
            <a:xfrm>
              <a:off x="4430734" y="0"/>
              <a:ext cx="5601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E47B3-75D6-3D0F-294D-1AAEFE5DAAFF}"/>
                </a:ext>
              </a:extLst>
            </p:cNvPr>
            <p:cNvSpPr/>
            <p:nvPr/>
          </p:nvSpPr>
          <p:spPr>
            <a:xfrm>
              <a:off x="447230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68770-93B5-6BFC-6E39-9F76F44BB0B3}"/>
                </a:ext>
              </a:extLst>
            </p:cNvPr>
            <p:cNvSpPr/>
            <p:nvPr/>
          </p:nvSpPr>
          <p:spPr>
            <a:xfrm>
              <a:off x="5944870" y="425719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602426-9113-831E-07A8-CBFFD9F36E1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43600" cy="4169665"/>
            </a:xfrm>
            <a:prstGeom prst="rect">
              <a:avLst/>
            </a:prstGeom>
          </p:spPr>
        </p:pic>
        <p:sp>
          <p:nvSpPr>
            <p:cNvPr id="16" name="Shape 12888">
              <a:extLst>
                <a:ext uri="{FF2B5EF4-FFF2-40B4-BE49-F238E27FC236}">
                  <a16:creationId xmlns:a16="http://schemas.microsoft.com/office/drawing/2014/main" id="{06D120DA-73BA-7EE1-7A74-4F5F1C3950D1}"/>
                </a:ext>
              </a:extLst>
            </p:cNvPr>
            <p:cNvSpPr/>
            <p:nvPr/>
          </p:nvSpPr>
          <p:spPr>
            <a:xfrm>
              <a:off x="4060698" y="3428159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FA9776-0A6D-66A1-805A-BD6D51E696F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54452-A769-32A1-7115-841DDA1F593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27746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1328F-9312-8DD2-04CC-9199CD72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398905"/>
            <a:ext cx="6159500" cy="406019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A51D77-2EBD-4822-C93F-D9AF4324C9A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D8EFB-6A59-67F6-1992-84B7B03391D0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694412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816FF-493B-CFF7-6E9F-D7C9EE13C4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86460"/>
            <a:ext cx="5943600" cy="5085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FE8E65-EEA3-2D02-AB68-461A3C37E4D4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F60FD-C9FF-A0ED-B65F-B2198C5EEFB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748109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1FF041-97CC-85A6-36F7-AA8059D779CA}"/>
              </a:ext>
            </a:extLst>
          </p:cNvPr>
          <p:cNvGrpSpPr/>
          <p:nvPr/>
        </p:nvGrpSpPr>
        <p:grpSpPr>
          <a:xfrm>
            <a:off x="3104515" y="847089"/>
            <a:ext cx="5995543" cy="5183643"/>
            <a:chOff x="0" y="0"/>
            <a:chExt cx="5995543" cy="51837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A603C1-1ACE-D3AC-0D08-A8BE671CBD9A}"/>
                </a:ext>
              </a:extLst>
            </p:cNvPr>
            <p:cNvSpPr/>
            <p:nvPr/>
          </p:nvSpPr>
          <p:spPr>
            <a:xfrm>
              <a:off x="5944870" y="495526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EEB5EB-3D96-3189-E7E8-8B0946BB4507}"/>
                </a:ext>
              </a:extLst>
            </p:cNvPr>
            <p:cNvSpPr/>
            <p:nvPr/>
          </p:nvSpPr>
          <p:spPr>
            <a:xfrm>
              <a:off x="305" y="5103885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41AAB3-3504-333D-F331-58E4330EC0B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91684"/>
            </a:xfrm>
            <a:prstGeom prst="rect">
              <a:avLst/>
            </a:prstGeom>
          </p:spPr>
        </p:pic>
        <p:sp>
          <p:nvSpPr>
            <p:cNvPr id="6" name="Shape 13584">
              <a:extLst>
                <a:ext uri="{FF2B5EF4-FFF2-40B4-BE49-F238E27FC236}">
                  <a16:creationId xmlns:a16="http://schemas.microsoft.com/office/drawing/2014/main" id="{6193E29E-A036-0A6F-14B2-055FAE16DB85}"/>
                </a:ext>
              </a:extLst>
            </p:cNvPr>
            <p:cNvSpPr/>
            <p:nvPr/>
          </p:nvSpPr>
          <p:spPr>
            <a:xfrm>
              <a:off x="4034790" y="3996690"/>
              <a:ext cx="240792" cy="163068"/>
            </a:xfrm>
            <a:custGeom>
              <a:avLst/>
              <a:gdLst/>
              <a:ahLst/>
              <a:cxnLst/>
              <a:rect l="0" t="0" r="0" b="0"/>
              <a:pathLst>
                <a:path w="240792" h="163068">
                  <a:moveTo>
                    <a:pt x="0" y="163068"/>
                  </a:moveTo>
                  <a:lnTo>
                    <a:pt x="240792" y="163068"/>
                  </a:lnTo>
                  <a:lnTo>
                    <a:pt x="24079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51C767-EE8E-4366-5265-47049BB1FE6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28858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4213E-D4D6-859C-6763-15AD4A94B2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86460"/>
            <a:ext cx="5943600" cy="5085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69F56-0AFD-9F14-9E43-D99DEE8FCC99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31109-1F0B-8E56-3A74-3F2648768E0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77898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BCD7DC-D526-237F-3D7D-1E97A897DB31}"/>
              </a:ext>
            </a:extLst>
          </p:cNvPr>
          <p:cNvGrpSpPr/>
          <p:nvPr/>
        </p:nvGrpSpPr>
        <p:grpSpPr>
          <a:xfrm>
            <a:off x="3104515" y="847089"/>
            <a:ext cx="5995543" cy="5183643"/>
            <a:chOff x="0" y="0"/>
            <a:chExt cx="5995543" cy="51837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958E53-5A56-19BC-0AD1-B53E73B6F00E}"/>
                </a:ext>
              </a:extLst>
            </p:cNvPr>
            <p:cNvSpPr/>
            <p:nvPr/>
          </p:nvSpPr>
          <p:spPr>
            <a:xfrm>
              <a:off x="5944870" y="495526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0B9A1B-5737-8F1B-E804-2635DBAF6A35}"/>
                </a:ext>
              </a:extLst>
            </p:cNvPr>
            <p:cNvSpPr/>
            <p:nvPr/>
          </p:nvSpPr>
          <p:spPr>
            <a:xfrm>
              <a:off x="305" y="5103885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86A17D-2E57-6AF9-CD0A-354B3C1923A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91684"/>
            </a:xfrm>
            <a:prstGeom prst="rect">
              <a:avLst/>
            </a:prstGeom>
          </p:spPr>
        </p:pic>
        <p:sp>
          <p:nvSpPr>
            <p:cNvPr id="6" name="Shape 13945">
              <a:extLst>
                <a:ext uri="{FF2B5EF4-FFF2-40B4-BE49-F238E27FC236}">
                  <a16:creationId xmlns:a16="http://schemas.microsoft.com/office/drawing/2014/main" id="{98F5E8AD-674A-B126-C90B-BFDB5E7779F7}"/>
                </a:ext>
              </a:extLst>
            </p:cNvPr>
            <p:cNvSpPr/>
            <p:nvPr/>
          </p:nvSpPr>
          <p:spPr>
            <a:xfrm>
              <a:off x="4054602" y="3993642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8343881-ABE9-54CA-A64B-69C86F4CB13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E77175-65B8-7338-298D-6A13667FD98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790606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E8B5C-35A1-46A4-FF7D-E742119DDA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83285"/>
            <a:ext cx="5943600" cy="5091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88510-8E12-74E2-E006-F7C4DD0634D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6F76B-1F20-4421-E824-76F1F53D46F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442353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CA7967-7ED9-CC6C-CC16-443B8C780BF0}"/>
              </a:ext>
            </a:extLst>
          </p:cNvPr>
          <p:cNvGrpSpPr/>
          <p:nvPr/>
        </p:nvGrpSpPr>
        <p:grpSpPr>
          <a:xfrm>
            <a:off x="3104515" y="847089"/>
            <a:ext cx="5995543" cy="5183643"/>
            <a:chOff x="0" y="0"/>
            <a:chExt cx="5995543" cy="51837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992C0-F850-EBA7-B733-4256D7CCED27}"/>
                </a:ext>
              </a:extLst>
            </p:cNvPr>
            <p:cNvSpPr/>
            <p:nvPr/>
          </p:nvSpPr>
          <p:spPr>
            <a:xfrm>
              <a:off x="5944870" y="495526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BC2A11-3B28-F297-2349-E1B83187BFE8}"/>
                </a:ext>
              </a:extLst>
            </p:cNvPr>
            <p:cNvSpPr/>
            <p:nvPr/>
          </p:nvSpPr>
          <p:spPr>
            <a:xfrm>
              <a:off x="305" y="5103885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D5BA02-0340-8DFC-5E26-3AA47B3B711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91684"/>
            </a:xfrm>
            <a:prstGeom prst="rect">
              <a:avLst/>
            </a:prstGeom>
          </p:spPr>
        </p:pic>
        <p:sp>
          <p:nvSpPr>
            <p:cNvPr id="6" name="Shape 14684">
              <a:extLst>
                <a:ext uri="{FF2B5EF4-FFF2-40B4-BE49-F238E27FC236}">
                  <a16:creationId xmlns:a16="http://schemas.microsoft.com/office/drawing/2014/main" id="{A591979F-7108-EDDF-2E88-2F3CDDBBF6CA}"/>
                </a:ext>
              </a:extLst>
            </p:cNvPr>
            <p:cNvSpPr/>
            <p:nvPr/>
          </p:nvSpPr>
          <p:spPr>
            <a:xfrm>
              <a:off x="4050030" y="4121658"/>
              <a:ext cx="234696" cy="163068"/>
            </a:xfrm>
            <a:custGeom>
              <a:avLst/>
              <a:gdLst/>
              <a:ahLst/>
              <a:cxnLst/>
              <a:rect l="0" t="0" r="0" b="0"/>
              <a:pathLst>
                <a:path w="234696" h="163068">
                  <a:moveTo>
                    <a:pt x="0" y="163068"/>
                  </a:moveTo>
                  <a:lnTo>
                    <a:pt x="234696" y="163068"/>
                  </a:lnTo>
                  <a:lnTo>
                    <a:pt x="23469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BD4A1EE-35D3-5B52-081B-96FAE1E4B7D6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B727E-A972-7C8E-172D-01CC02CDED99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602952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29A5F-D1D8-4176-553A-BA13E6F00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90270"/>
            <a:ext cx="5943600" cy="5077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4EF93F-F6C9-C877-A1DB-5ED1A12FE54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1DFEDA-205D-EC04-5604-900C17FDBC4D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885432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59B556-0774-65DA-E5F5-B1C6B66D75FC}"/>
              </a:ext>
            </a:extLst>
          </p:cNvPr>
          <p:cNvGrpSpPr/>
          <p:nvPr/>
        </p:nvGrpSpPr>
        <p:grpSpPr>
          <a:xfrm>
            <a:off x="3101657" y="849312"/>
            <a:ext cx="6001284" cy="5179203"/>
            <a:chOff x="0" y="0"/>
            <a:chExt cx="6001639" cy="51795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55D834-7C0B-192A-1561-6AC57EB29910}"/>
                </a:ext>
              </a:extLst>
            </p:cNvPr>
            <p:cNvSpPr/>
            <p:nvPr/>
          </p:nvSpPr>
          <p:spPr>
            <a:xfrm>
              <a:off x="5950966" y="4951071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8DF6C5-8316-BAEA-AFDD-5F017E7B873D}"/>
                </a:ext>
              </a:extLst>
            </p:cNvPr>
            <p:cNvSpPr/>
            <p:nvPr/>
          </p:nvSpPr>
          <p:spPr>
            <a:xfrm>
              <a:off x="305" y="50996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205C7D-5E96-0EB0-41C0-7D837D12A2F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51220" cy="5077968"/>
            </a:xfrm>
            <a:prstGeom prst="rect">
              <a:avLst/>
            </a:prstGeom>
          </p:spPr>
        </p:pic>
        <p:sp>
          <p:nvSpPr>
            <p:cNvPr id="6" name="Shape 15234">
              <a:extLst>
                <a:ext uri="{FF2B5EF4-FFF2-40B4-BE49-F238E27FC236}">
                  <a16:creationId xmlns:a16="http://schemas.microsoft.com/office/drawing/2014/main" id="{9327923C-CFB8-1BB3-AA91-9B75BD37DAA1}"/>
                </a:ext>
              </a:extLst>
            </p:cNvPr>
            <p:cNvSpPr/>
            <p:nvPr/>
          </p:nvSpPr>
          <p:spPr>
            <a:xfrm>
              <a:off x="4045458" y="3999738"/>
              <a:ext cx="245364" cy="163068"/>
            </a:xfrm>
            <a:custGeom>
              <a:avLst/>
              <a:gdLst/>
              <a:ahLst/>
              <a:cxnLst/>
              <a:rect l="0" t="0" r="0" b="0"/>
              <a:pathLst>
                <a:path w="245364" h="163068">
                  <a:moveTo>
                    <a:pt x="0" y="163068"/>
                  </a:moveTo>
                  <a:lnTo>
                    <a:pt x="245364" y="163068"/>
                  </a:lnTo>
                  <a:lnTo>
                    <a:pt x="24536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E3AC0B-FD87-F510-AA3F-F595C49F2F55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E16E7-9FA8-F33E-341F-677750F7C7E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418928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9EE0E-2067-B15B-4CB2-DB9044842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87095"/>
            <a:ext cx="5943600" cy="5083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1A975-53CC-5EBA-DB5C-B17633460F90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C9698-359F-A03F-1A40-1A3BD81F0B69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709539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20353E-768B-3341-4A30-08D4599073FE}"/>
              </a:ext>
            </a:extLst>
          </p:cNvPr>
          <p:cNvGrpSpPr/>
          <p:nvPr/>
        </p:nvGrpSpPr>
        <p:grpSpPr>
          <a:xfrm>
            <a:off x="3104515" y="849312"/>
            <a:ext cx="5995543" cy="5179208"/>
            <a:chOff x="0" y="0"/>
            <a:chExt cx="5995543" cy="51792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F6DA3C-E39D-5F43-C7AB-F0086FC8B332}"/>
                </a:ext>
              </a:extLst>
            </p:cNvPr>
            <p:cNvSpPr/>
            <p:nvPr/>
          </p:nvSpPr>
          <p:spPr>
            <a:xfrm>
              <a:off x="5944870" y="4950689"/>
              <a:ext cx="50673" cy="2243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19201A-A4D3-16A0-EC02-529A49A63F66}"/>
                </a:ext>
              </a:extLst>
            </p:cNvPr>
            <p:cNvSpPr/>
            <p:nvPr/>
          </p:nvSpPr>
          <p:spPr>
            <a:xfrm>
              <a:off x="305" y="5099314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793825-25F8-BB5B-1F90-BF8158F3A6E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84064"/>
            </a:xfrm>
            <a:prstGeom prst="rect">
              <a:avLst/>
            </a:prstGeom>
          </p:spPr>
        </p:pic>
        <p:sp>
          <p:nvSpPr>
            <p:cNvPr id="6" name="Shape 15847">
              <a:extLst>
                <a:ext uri="{FF2B5EF4-FFF2-40B4-BE49-F238E27FC236}">
                  <a16:creationId xmlns:a16="http://schemas.microsoft.com/office/drawing/2014/main" id="{DA76DC6A-79FE-4F08-07EE-693D95D43B0D}"/>
                </a:ext>
              </a:extLst>
            </p:cNvPr>
            <p:cNvSpPr/>
            <p:nvPr/>
          </p:nvSpPr>
          <p:spPr>
            <a:xfrm>
              <a:off x="4048506" y="4004310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6F1792-02D5-17BE-E7D9-E6C4327A6ED3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6CCE1-7EBA-8B2F-5BED-3DCA5FF8116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734521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F75402-3B57-3F54-4810-94DE22C0FBAE}"/>
              </a:ext>
            </a:extLst>
          </p:cNvPr>
          <p:cNvGrpSpPr/>
          <p:nvPr/>
        </p:nvGrpSpPr>
        <p:grpSpPr>
          <a:xfrm>
            <a:off x="3104515" y="382905"/>
            <a:ext cx="5995543" cy="6112007"/>
            <a:chOff x="0" y="0"/>
            <a:chExt cx="5995543" cy="6112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2459685-B2B3-4566-8E76-20253A2C8C3C}"/>
                </a:ext>
              </a:extLst>
            </p:cNvPr>
            <p:cNvSpPr/>
            <p:nvPr/>
          </p:nvSpPr>
          <p:spPr>
            <a:xfrm>
              <a:off x="5944870" y="58852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4A205D-66A1-4B5D-AC96-27F42BBEF26B}"/>
                </a:ext>
              </a:extLst>
            </p:cNvPr>
            <p:cNvSpPr/>
            <p:nvPr/>
          </p:nvSpPr>
          <p:spPr>
            <a:xfrm>
              <a:off x="305" y="603238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F2456-04D7-9E7B-34E8-BDFF6FF0193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6018276"/>
            </a:xfrm>
            <a:prstGeom prst="rect">
              <a:avLst/>
            </a:prstGeom>
          </p:spPr>
        </p:pic>
        <p:sp>
          <p:nvSpPr>
            <p:cNvPr id="6" name="Shape 5083">
              <a:extLst>
                <a:ext uri="{FF2B5EF4-FFF2-40B4-BE49-F238E27FC236}">
                  <a16:creationId xmlns:a16="http://schemas.microsoft.com/office/drawing/2014/main" id="{A00CDAC5-16A6-B35E-0E08-484FBF0F6932}"/>
                </a:ext>
              </a:extLst>
            </p:cNvPr>
            <p:cNvSpPr/>
            <p:nvPr/>
          </p:nvSpPr>
          <p:spPr>
            <a:xfrm>
              <a:off x="2393442" y="206502"/>
              <a:ext cx="909828" cy="146304"/>
            </a:xfrm>
            <a:custGeom>
              <a:avLst/>
              <a:gdLst/>
              <a:ahLst/>
              <a:cxnLst/>
              <a:rect l="0" t="0" r="0" b="0"/>
              <a:pathLst>
                <a:path w="909828" h="146304">
                  <a:moveTo>
                    <a:pt x="0" y="146304"/>
                  </a:moveTo>
                  <a:lnTo>
                    <a:pt x="909828" y="146304"/>
                  </a:lnTo>
                  <a:lnTo>
                    <a:pt x="90982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Shape 5084">
              <a:extLst>
                <a:ext uri="{FF2B5EF4-FFF2-40B4-BE49-F238E27FC236}">
                  <a16:creationId xmlns:a16="http://schemas.microsoft.com/office/drawing/2014/main" id="{4F286064-F036-27F8-3D35-298CF7037C8E}"/>
                </a:ext>
              </a:extLst>
            </p:cNvPr>
            <p:cNvSpPr/>
            <p:nvPr/>
          </p:nvSpPr>
          <p:spPr>
            <a:xfrm>
              <a:off x="774954" y="3333750"/>
              <a:ext cx="909828" cy="169164"/>
            </a:xfrm>
            <a:custGeom>
              <a:avLst/>
              <a:gdLst/>
              <a:ahLst/>
              <a:cxnLst/>
              <a:rect l="0" t="0" r="0" b="0"/>
              <a:pathLst>
                <a:path w="909828" h="169164">
                  <a:moveTo>
                    <a:pt x="0" y="169164"/>
                  </a:moveTo>
                  <a:lnTo>
                    <a:pt x="909828" y="169164"/>
                  </a:lnTo>
                  <a:lnTo>
                    <a:pt x="90982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4686CF8-662B-0600-DC10-F8EB46768147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42B22-DFB3-1F15-D78F-124A08D2CB1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267603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2E6E46-2AE1-1FE7-E2DC-AF89B9AD869C}"/>
              </a:ext>
            </a:extLst>
          </p:cNvPr>
          <p:cNvGrpSpPr/>
          <p:nvPr/>
        </p:nvGrpSpPr>
        <p:grpSpPr>
          <a:xfrm>
            <a:off x="3101657" y="849312"/>
            <a:ext cx="6001284" cy="5179203"/>
            <a:chOff x="0" y="0"/>
            <a:chExt cx="6001639" cy="51795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D65E47-E1E5-E354-BEEC-6824018964C0}"/>
                </a:ext>
              </a:extLst>
            </p:cNvPr>
            <p:cNvSpPr/>
            <p:nvPr/>
          </p:nvSpPr>
          <p:spPr>
            <a:xfrm>
              <a:off x="5950966" y="4951071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9ACD70-B72C-676C-9F1A-C8DF19AACAFC}"/>
                </a:ext>
              </a:extLst>
            </p:cNvPr>
            <p:cNvSpPr/>
            <p:nvPr/>
          </p:nvSpPr>
          <p:spPr>
            <a:xfrm>
              <a:off x="305" y="50996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EBCE31-8839-2DDD-C17E-DDA1892323B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51220" cy="5084064"/>
            </a:xfrm>
            <a:prstGeom prst="rect">
              <a:avLst/>
            </a:prstGeom>
          </p:spPr>
        </p:pic>
        <p:sp>
          <p:nvSpPr>
            <p:cNvPr id="6" name="Shape 16221">
              <a:extLst>
                <a:ext uri="{FF2B5EF4-FFF2-40B4-BE49-F238E27FC236}">
                  <a16:creationId xmlns:a16="http://schemas.microsoft.com/office/drawing/2014/main" id="{252610AE-A848-AC81-F34A-B26EB8EA6A3D}"/>
                </a:ext>
              </a:extLst>
            </p:cNvPr>
            <p:cNvSpPr/>
            <p:nvPr/>
          </p:nvSpPr>
          <p:spPr>
            <a:xfrm>
              <a:off x="4046982" y="4234435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AA6D34-CBDF-0B9B-7FF2-7EF1588537B6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FC59C-9812-EC47-109C-F02CB090080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35836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97B9EA-7E37-B6E3-8830-EF40799C9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0390" y="890270"/>
            <a:ext cx="5951220" cy="5077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96FE39-96CD-DB3B-A1AB-AAEE7B935067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8AA9-3B9A-A73A-D218-EC9F1A42C46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96986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11F9D3-E6EE-7F41-260C-D26DA1A23124}"/>
              </a:ext>
            </a:extLst>
          </p:cNvPr>
          <p:cNvGrpSpPr/>
          <p:nvPr/>
        </p:nvGrpSpPr>
        <p:grpSpPr>
          <a:xfrm>
            <a:off x="3103245" y="849312"/>
            <a:ext cx="5997070" cy="5179208"/>
            <a:chOff x="0" y="0"/>
            <a:chExt cx="5997585" cy="51792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2D3B78-6F22-C493-949C-D054A4A9BCF2}"/>
                </a:ext>
              </a:extLst>
            </p:cNvPr>
            <p:cNvSpPr/>
            <p:nvPr/>
          </p:nvSpPr>
          <p:spPr>
            <a:xfrm>
              <a:off x="5950966" y="4961552"/>
              <a:ext cx="46619" cy="2064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0DBFB5-C97C-3A8E-AE71-23D757C619A4}"/>
                </a:ext>
              </a:extLst>
            </p:cNvPr>
            <p:cNvSpPr/>
            <p:nvPr/>
          </p:nvSpPr>
          <p:spPr>
            <a:xfrm>
              <a:off x="305" y="5099314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CF9BEF-5D58-6B11-D0B4-083FA031DCE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51220" cy="5084064"/>
            </a:xfrm>
            <a:prstGeom prst="rect">
              <a:avLst/>
            </a:prstGeom>
          </p:spPr>
        </p:pic>
        <p:sp>
          <p:nvSpPr>
            <p:cNvPr id="6" name="Shape 16845">
              <a:extLst>
                <a:ext uri="{FF2B5EF4-FFF2-40B4-BE49-F238E27FC236}">
                  <a16:creationId xmlns:a16="http://schemas.microsoft.com/office/drawing/2014/main" id="{BE57383A-CB00-EB0A-0674-B2C315ECC12D}"/>
                </a:ext>
              </a:extLst>
            </p:cNvPr>
            <p:cNvSpPr/>
            <p:nvPr/>
          </p:nvSpPr>
          <p:spPr>
            <a:xfrm>
              <a:off x="4056126" y="4237483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C66C9D6-44B6-8A1D-CD82-3A0909B0B09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D4F70-7201-3CDA-04C0-B20D513E2C5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434997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27C7E8-7569-9A63-3435-4304972EF3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8010" y="498475"/>
            <a:ext cx="5935980" cy="5861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B0045-1E6F-86D0-EA3A-EEC2EFD59C8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97BA-2041-11F5-3DCC-1DE75B568A86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344397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D50CBE-09E9-D36E-FBF3-7532B66DE522}"/>
              </a:ext>
            </a:extLst>
          </p:cNvPr>
          <p:cNvGrpSpPr/>
          <p:nvPr/>
        </p:nvGrpSpPr>
        <p:grpSpPr>
          <a:xfrm>
            <a:off x="3104515" y="478472"/>
            <a:ext cx="5995543" cy="5956731"/>
            <a:chOff x="0" y="0"/>
            <a:chExt cx="5995543" cy="59572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69FA1C-B5F9-9F98-9B27-84BC79E8D8C1}"/>
                </a:ext>
              </a:extLst>
            </p:cNvPr>
            <p:cNvSpPr/>
            <p:nvPr/>
          </p:nvSpPr>
          <p:spPr>
            <a:xfrm>
              <a:off x="5944870" y="57328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3EDC7A-CE61-6BF6-13F1-78941D5432E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5861304"/>
            </a:xfrm>
            <a:prstGeom prst="rect">
              <a:avLst/>
            </a:prstGeom>
          </p:spPr>
        </p:pic>
        <p:sp>
          <p:nvSpPr>
            <p:cNvPr id="5" name="Shape 18341">
              <a:extLst>
                <a:ext uri="{FF2B5EF4-FFF2-40B4-BE49-F238E27FC236}">
                  <a16:creationId xmlns:a16="http://schemas.microsoft.com/office/drawing/2014/main" id="{C2ACCF51-A6E4-4E40-D161-2224AAD79E6E}"/>
                </a:ext>
              </a:extLst>
            </p:cNvPr>
            <p:cNvSpPr/>
            <p:nvPr/>
          </p:nvSpPr>
          <p:spPr>
            <a:xfrm>
              <a:off x="3970782" y="4769358"/>
              <a:ext cx="243840" cy="163068"/>
            </a:xfrm>
            <a:custGeom>
              <a:avLst/>
              <a:gdLst/>
              <a:ahLst/>
              <a:cxnLst/>
              <a:rect l="0" t="0" r="0" b="0"/>
              <a:pathLst>
                <a:path w="243840" h="163068">
                  <a:moveTo>
                    <a:pt x="0" y="163068"/>
                  </a:moveTo>
                  <a:lnTo>
                    <a:pt x="243840" y="163068"/>
                  </a:lnTo>
                  <a:lnTo>
                    <a:pt x="24384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E614903-F277-071C-4C51-F4C6F6B6A2B4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BF035-8702-FEF1-6DEA-042F2675D97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826500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8D81-FF53-4562-F0EA-83EEC12947D2}"/>
              </a:ext>
            </a:extLst>
          </p:cNvPr>
          <p:cNvGrpSpPr/>
          <p:nvPr/>
        </p:nvGrpSpPr>
        <p:grpSpPr>
          <a:xfrm>
            <a:off x="3104515" y="849312"/>
            <a:ext cx="5995543" cy="5179203"/>
            <a:chOff x="0" y="0"/>
            <a:chExt cx="5995543" cy="51795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06CDD0-E1E5-546F-A9EA-705C68E6D15F}"/>
                </a:ext>
              </a:extLst>
            </p:cNvPr>
            <p:cNvSpPr/>
            <p:nvPr/>
          </p:nvSpPr>
          <p:spPr>
            <a:xfrm>
              <a:off x="5944870" y="4951071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C7E7DF-0BAC-3CEF-C4DC-C6B349FAC549}"/>
                </a:ext>
              </a:extLst>
            </p:cNvPr>
            <p:cNvSpPr/>
            <p:nvPr/>
          </p:nvSpPr>
          <p:spPr>
            <a:xfrm>
              <a:off x="305" y="50996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5DA29E-5467-EA98-219E-912065E08F5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84064"/>
            </a:xfrm>
            <a:prstGeom prst="rect">
              <a:avLst/>
            </a:prstGeom>
          </p:spPr>
        </p:pic>
        <p:sp>
          <p:nvSpPr>
            <p:cNvPr id="6" name="Shape 18595">
              <a:extLst>
                <a:ext uri="{FF2B5EF4-FFF2-40B4-BE49-F238E27FC236}">
                  <a16:creationId xmlns:a16="http://schemas.microsoft.com/office/drawing/2014/main" id="{D340920F-8887-27E9-2FDB-AF4A8578FE01}"/>
                </a:ext>
              </a:extLst>
            </p:cNvPr>
            <p:cNvSpPr/>
            <p:nvPr/>
          </p:nvSpPr>
          <p:spPr>
            <a:xfrm>
              <a:off x="4045458" y="1994155"/>
              <a:ext cx="242316" cy="164592"/>
            </a:xfrm>
            <a:custGeom>
              <a:avLst/>
              <a:gdLst/>
              <a:ahLst/>
              <a:cxnLst/>
              <a:rect l="0" t="0" r="0" b="0"/>
              <a:pathLst>
                <a:path w="242316" h="164592">
                  <a:moveTo>
                    <a:pt x="0" y="164592"/>
                  </a:moveTo>
                  <a:lnTo>
                    <a:pt x="242316" y="164592"/>
                  </a:lnTo>
                  <a:lnTo>
                    <a:pt x="24231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9D6B0E-6C66-56EB-5B6C-434A8F70D12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EF451-6A4F-4C56-8A51-3E8CADF34DF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306149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99CF1-6009-77AF-E44E-4045EF1C50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8010" y="166370"/>
            <a:ext cx="5935980" cy="6525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A8FFAC-4B8E-198F-E8A5-AC6D969CCB1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EC923-34F5-311E-C416-CC94618BEDE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861875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1F692B-B165-576F-DA19-13227931A7D5}"/>
              </a:ext>
            </a:extLst>
          </p:cNvPr>
          <p:cNvGrpSpPr/>
          <p:nvPr/>
        </p:nvGrpSpPr>
        <p:grpSpPr>
          <a:xfrm>
            <a:off x="3104515" y="145415"/>
            <a:ext cx="5995543" cy="6622837"/>
            <a:chOff x="0" y="0"/>
            <a:chExt cx="5995543" cy="66232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9F3036-2EF3-2AB9-2CBD-5A5EF1F58D9A}"/>
                </a:ext>
              </a:extLst>
            </p:cNvPr>
            <p:cNvSpPr/>
            <p:nvPr/>
          </p:nvSpPr>
          <p:spPr>
            <a:xfrm>
              <a:off x="5944870" y="63988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3177AE-3F68-82AD-E648-FCDF87D3943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6531864"/>
            </a:xfrm>
            <a:prstGeom prst="rect">
              <a:avLst/>
            </a:prstGeom>
          </p:spPr>
        </p:pic>
        <p:sp>
          <p:nvSpPr>
            <p:cNvPr id="5" name="Shape 18861">
              <a:extLst>
                <a:ext uri="{FF2B5EF4-FFF2-40B4-BE49-F238E27FC236}">
                  <a16:creationId xmlns:a16="http://schemas.microsoft.com/office/drawing/2014/main" id="{48B81097-A9EB-056E-7E30-3D2D09AAB1B1}"/>
                </a:ext>
              </a:extLst>
            </p:cNvPr>
            <p:cNvSpPr/>
            <p:nvPr/>
          </p:nvSpPr>
          <p:spPr>
            <a:xfrm>
              <a:off x="3310890" y="6291834"/>
              <a:ext cx="202692" cy="164592"/>
            </a:xfrm>
            <a:custGeom>
              <a:avLst/>
              <a:gdLst/>
              <a:ahLst/>
              <a:cxnLst/>
              <a:rect l="0" t="0" r="0" b="0"/>
              <a:pathLst>
                <a:path w="202692" h="164592">
                  <a:moveTo>
                    <a:pt x="0" y="164592"/>
                  </a:moveTo>
                  <a:lnTo>
                    <a:pt x="202692" y="164592"/>
                  </a:lnTo>
                  <a:lnTo>
                    <a:pt x="20269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DA8A8D-47EA-6793-64F2-0990C5078115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D7EA1-C891-62AD-5A01-A62549297FC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35981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D69B29-7552-A956-77D2-36B52693821E}"/>
              </a:ext>
            </a:extLst>
          </p:cNvPr>
          <p:cNvGrpSpPr/>
          <p:nvPr/>
        </p:nvGrpSpPr>
        <p:grpSpPr>
          <a:xfrm>
            <a:off x="3101656" y="898525"/>
            <a:ext cx="6001253" cy="5116615"/>
            <a:chOff x="0" y="0"/>
            <a:chExt cx="6001639" cy="51170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AF624F-1C0C-E688-70F4-ACD856E75936}"/>
                </a:ext>
              </a:extLst>
            </p:cNvPr>
            <p:cNvSpPr/>
            <p:nvPr/>
          </p:nvSpPr>
          <p:spPr>
            <a:xfrm>
              <a:off x="1684274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976D32-1132-814D-4304-88F0BB29004E}"/>
                </a:ext>
              </a:extLst>
            </p:cNvPr>
            <p:cNvSpPr/>
            <p:nvPr/>
          </p:nvSpPr>
          <p:spPr>
            <a:xfrm>
              <a:off x="2141855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297913-DE1E-AA2A-F69D-4A97FA4DCD83}"/>
                </a:ext>
              </a:extLst>
            </p:cNvPr>
            <p:cNvSpPr/>
            <p:nvPr/>
          </p:nvSpPr>
          <p:spPr>
            <a:xfrm>
              <a:off x="2211959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3EFA88-F3F1-C714-FB59-2B6AD51ADCD8}"/>
                </a:ext>
              </a:extLst>
            </p:cNvPr>
            <p:cNvSpPr/>
            <p:nvPr/>
          </p:nvSpPr>
          <p:spPr>
            <a:xfrm>
              <a:off x="2254631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35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E133D7-3351-8113-513D-E1A8F6316485}"/>
                </a:ext>
              </a:extLst>
            </p:cNvPr>
            <p:cNvSpPr/>
            <p:nvPr/>
          </p:nvSpPr>
          <p:spPr>
            <a:xfrm>
              <a:off x="239636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A9D3BD-B718-44DA-D4C1-1222163FB287}"/>
                </a:ext>
              </a:extLst>
            </p:cNvPr>
            <p:cNvSpPr/>
            <p:nvPr/>
          </p:nvSpPr>
          <p:spPr>
            <a:xfrm>
              <a:off x="2432939" y="0"/>
              <a:ext cx="189095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Site Information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190B5F-63A0-F676-E473-4C60B09F0867}"/>
                </a:ext>
              </a:extLst>
            </p:cNvPr>
            <p:cNvSpPr/>
            <p:nvPr/>
          </p:nvSpPr>
          <p:spPr>
            <a:xfrm>
              <a:off x="385660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1865AC-B98A-48F2-42B8-C6D929C47D0C}"/>
                </a:ext>
              </a:extLst>
            </p:cNvPr>
            <p:cNvSpPr/>
            <p:nvPr/>
          </p:nvSpPr>
          <p:spPr>
            <a:xfrm>
              <a:off x="3891661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C54494-951E-5A9E-8F50-FD3C37ED65CE}"/>
                </a:ext>
              </a:extLst>
            </p:cNvPr>
            <p:cNvSpPr/>
            <p:nvPr/>
          </p:nvSpPr>
          <p:spPr>
            <a:xfrm>
              <a:off x="3934161" y="0"/>
              <a:ext cx="37668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PMN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0AA778-5E73-0FA8-1DBD-265A74AAC195}"/>
                </a:ext>
              </a:extLst>
            </p:cNvPr>
            <p:cNvSpPr/>
            <p:nvPr/>
          </p:nvSpPr>
          <p:spPr>
            <a:xfrm>
              <a:off x="4217380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D0BD4F-76F3-F95F-1983-525A8B986746}"/>
                </a:ext>
              </a:extLst>
            </p:cNvPr>
            <p:cNvSpPr/>
            <p:nvPr/>
          </p:nvSpPr>
          <p:spPr>
            <a:xfrm>
              <a:off x="426046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7FA5C8-637B-9A5B-DA9B-0AB32B3EAE47}"/>
                </a:ext>
              </a:extLst>
            </p:cNvPr>
            <p:cNvSpPr/>
            <p:nvPr/>
          </p:nvSpPr>
          <p:spPr>
            <a:xfrm>
              <a:off x="5950966" y="4892699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966AF8-1D08-2448-5FBB-FD2DAAA7466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51220" cy="4808220"/>
            </a:xfrm>
            <a:prstGeom prst="rect">
              <a:avLst/>
            </a:prstGeom>
          </p:spPr>
        </p:pic>
        <p:sp>
          <p:nvSpPr>
            <p:cNvPr id="16" name="Shape 19081">
              <a:extLst>
                <a:ext uri="{FF2B5EF4-FFF2-40B4-BE49-F238E27FC236}">
                  <a16:creationId xmlns:a16="http://schemas.microsoft.com/office/drawing/2014/main" id="{8E532F04-584A-A211-A6EF-4FD40DECA15E}"/>
                </a:ext>
              </a:extLst>
            </p:cNvPr>
            <p:cNvSpPr/>
            <p:nvPr/>
          </p:nvSpPr>
          <p:spPr>
            <a:xfrm>
              <a:off x="4053078" y="1763951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489D06F-E8B1-2C78-F350-4DF80640356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B50DEC-895A-12F7-339F-B865BC36CDF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635674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85BF81-7648-11DA-8483-C52E27477460}"/>
              </a:ext>
            </a:extLst>
          </p:cNvPr>
          <p:cNvGrpSpPr/>
          <p:nvPr/>
        </p:nvGrpSpPr>
        <p:grpSpPr>
          <a:xfrm>
            <a:off x="3104515" y="982027"/>
            <a:ext cx="5995543" cy="4913773"/>
            <a:chOff x="0" y="0"/>
            <a:chExt cx="5995543" cy="4914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55BD34-BC12-97A7-192A-341A194A9428}"/>
                </a:ext>
              </a:extLst>
            </p:cNvPr>
            <p:cNvSpPr/>
            <p:nvPr/>
          </p:nvSpPr>
          <p:spPr>
            <a:xfrm>
              <a:off x="5944870" y="4685513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09B00B-1B27-C4C4-60F9-3F92B8C22558}"/>
                </a:ext>
              </a:extLst>
            </p:cNvPr>
            <p:cNvSpPr/>
            <p:nvPr/>
          </p:nvSpPr>
          <p:spPr>
            <a:xfrm>
              <a:off x="305" y="4834138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865780-B431-2614-48DE-5A012CA9BED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821937"/>
            </a:xfrm>
            <a:prstGeom prst="rect">
              <a:avLst/>
            </a:prstGeom>
          </p:spPr>
        </p:pic>
        <p:sp>
          <p:nvSpPr>
            <p:cNvPr id="6" name="Shape 19277">
              <a:extLst>
                <a:ext uri="{FF2B5EF4-FFF2-40B4-BE49-F238E27FC236}">
                  <a16:creationId xmlns:a16="http://schemas.microsoft.com/office/drawing/2014/main" id="{76CAACFD-82BE-23B7-DA6A-6C8B1EB2DB9D}"/>
                </a:ext>
              </a:extLst>
            </p:cNvPr>
            <p:cNvSpPr/>
            <p:nvPr/>
          </p:nvSpPr>
          <p:spPr>
            <a:xfrm>
              <a:off x="4050030" y="2007871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B654793-CA3D-8B93-4895-3022ED756B5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2495E-FA28-0FD8-B87E-5BA4153EF769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75743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3A6FF6-0051-BF9B-287E-A17FD18AA3C5}"/>
              </a:ext>
            </a:extLst>
          </p:cNvPr>
          <p:cNvGrpSpPr/>
          <p:nvPr/>
        </p:nvGrpSpPr>
        <p:grpSpPr>
          <a:xfrm>
            <a:off x="3104515" y="1148715"/>
            <a:ext cx="5995543" cy="4580382"/>
            <a:chOff x="0" y="0"/>
            <a:chExt cx="5995543" cy="45805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773F55-A715-8949-D36F-C2F00B1A1A14}"/>
                </a:ext>
              </a:extLst>
            </p:cNvPr>
            <p:cNvSpPr/>
            <p:nvPr/>
          </p:nvSpPr>
          <p:spPr>
            <a:xfrm>
              <a:off x="1856867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FBCCF5-985B-A5E1-2C28-DA8395B4225D}"/>
                </a:ext>
              </a:extLst>
            </p:cNvPr>
            <p:cNvSpPr/>
            <p:nvPr/>
          </p:nvSpPr>
          <p:spPr>
            <a:xfrm>
              <a:off x="2314067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AA0333-AFE1-64CE-160C-924AEE0A0B7B}"/>
                </a:ext>
              </a:extLst>
            </p:cNvPr>
            <p:cNvSpPr/>
            <p:nvPr/>
          </p:nvSpPr>
          <p:spPr>
            <a:xfrm>
              <a:off x="2384171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CC11DC-A13C-A3CC-A4F6-2B94EC2760C1}"/>
                </a:ext>
              </a:extLst>
            </p:cNvPr>
            <p:cNvSpPr/>
            <p:nvPr/>
          </p:nvSpPr>
          <p:spPr>
            <a:xfrm>
              <a:off x="2426843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5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315DCE-EF5E-B4B8-027D-4E1B9B51033F}"/>
                </a:ext>
              </a:extLst>
            </p:cNvPr>
            <p:cNvSpPr/>
            <p:nvPr/>
          </p:nvSpPr>
          <p:spPr>
            <a:xfrm>
              <a:off x="249847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8CEE11-F72A-B7F5-035F-A193EC2168B1}"/>
                </a:ext>
              </a:extLst>
            </p:cNvPr>
            <p:cNvSpPr/>
            <p:nvPr/>
          </p:nvSpPr>
          <p:spPr>
            <a:xfrm>
              <a:off x="2533523" y="0"/>
              <a:ext cx="206204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User Management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C20A7C-0D2D-9EBF-F796-B46747C50142}"/>
                </a:ext>
              </a:extLst>
            </p:cNvPr>
            <p:cNvSpPr/>
            <p:nvPr/>
          </p:nvSpPr>
          <p:spPr>
            <a:xfrm>
              <a:off x="408673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FE1A5-A0B8-87E7-C578-5273761AAA76}"/>
                </a:ext>
              </a:extLst>
            </p:cNvPr>
            <p:cNvSpPr/>
            <p:nvPr/>
          </p:nvSpPr>
          <p:spPr>
            <a:xfrm>
              <a:off x="5944870" y="4353583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B20479-73D8-460E-66E6-13D92AD3683B}"/>
                </a:ext>
              </a:extLst>
            </p:cNvPr>
            <p:cNvSpPr/>
            <p:nvPr/>
          </p:nvSpPr>
          <p:spPr>
            <a:xfrm>
              <a:off x="305" y="4500684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4F8900-15A6-866F-F15F-845F2B972A7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2"/>
              <a:ext cx="5935981" cy="4259580"/>
            </a:xfrm>
            <a:prstGeom prst="rect">
              <a:avLst/>
            </a:prstGeom>
          </p:spPr>
        </p:pic>
        <p:sp>
          <p:nvSpPr>
            <p:cNvPr id="13" name="Shape 5384">
              <a:extLst>
                <a:ext uri="{FF2B5EF4-FFF2-40B4-BE49-F238E27FC236}">
                  <a16:creationId xmlns:a16="http://schemas.microsoft.com/office/drawing/2014/main" id="{7266659D-9757-BC4B-C224-891B764273F5}"/>
                </a:ext>
              </a:extLst>
            </p:cNvPr>
            <p:cNvSpPr/>
            <p:nvPr/>
          </p:nvSpPr>
          <p:spPr>
            <a:xfrm>
              <a:off x="1921002" y="445691"/>
              <a:ext cx="478536" cy="152400"/>
            </a:xfrm>
            <a:custGeom>
              <a:avLst/>
              <a:gdLst/>
              <a:ahLst/>
              <a:cxnLst/>
              <a:rect l="0" t="0" r="0" b="0"/>
              <a:pathLst>
                <a:path w="478536" h="152400">
                  <a:moveTo>
                    <a:pt x="0" y="152400"/>
                  </a:moveTo>
                  <a:lnTo>
                    <a:pt x="478536" y="152400"/>
                  </a:lnTo>
                  <a:lnTo>
                    <a:pt x="47853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E5CCB21-8A54-3EE2-E2C0-A470B6CF5F14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35718-285C-B88B-4B5B-BDE868CBB9D5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006102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539D9-4704-4749-5A95-4536354E7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87095"/>
            <a:ext cx="5943600" cy="5083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983FE-9348-CE4F-F84B-B6ADCB58E1D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2E49F-355B-F418-17CC-BFA44DD80C1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908810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53F95-2B89-7F1B-D8D0-208291AB7E85}"/>
              </a:ext>
            </a:extLst>
          </p:cNvPr>
          <p:cNvGrpSpPr/>
          <p:nvPr/>
        </p:nvGrpSpPr>
        <p:grpSpPr>
          <a:xfrm>
            <a:off x="3106102" y="864552"/>
            <a:ext cx="5991360" cy="5148727"/>
            <a:chOff x="0" y="0"/>
            <a:chExt cx="5991489" cy="51487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B2826F-9AC9-BC30-8639-7F6FC882762F}"/>
                </a:ext>
              </a:extLst>
            </p:cNvPr>
            <p:cNvSpPr/>
            <p:nvPr/>
          </p:nvSpPr>
          <p:spPr>
            <a:xfrm>
              <a:off x="5944870" y="4932596"/>
              <a:ext cx="46619" cy="2064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479827-4243-459B-10CE-9BE2D9A27277}"/>
                </a:ext>
              </a:extLst>
            </p:cNvPr>
            <p:cNvSpPr/>
            <p:nvPr/>
          </p:nvSpPr>
          <p:spPr>
            <a:xfrm>
              <a:off x="305" y="5068833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6503F8-B006-9C95-9185-EF12BB8AA51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56632"/>
            </a:xfrm>
            <a:prstGeom prst="rect">
              <a:avLst/>
            </a:prstGeom>
          </p:spPr>
        </p:pic>
        <p:sp>
          <p:nvSpPr>
            <p:cNvPr id="6" name="Shape 19862">
              <a:extLst>
                <a:ext uri="{FF2B5EF4-FFF2-40B4-BE49-F238E27FC236}">
                  <a16:creationId xmlns:a16="http://schemas.microsoft.com/office/drawing/2014/main" id="{23E8D5BD-BC11-626D-B152-310E43EBA8C3}"/>
                </a:ext>
              </a:extLst>
            </p:cNvPr>
            <p:cNvSpPr/>
            <p:nvPr/>
          </p:nvSpPr>
          <p:spPr>
            <a:xfrm>
              <a:off x="4059174" y="3957066"/>
              <a:ext cx="213360" cy="172212"/>
            </a:xfrm>
            <a:custGeom>
              <a:avLst/>
              <a:gdLst/>
              <a:ahLst/>
              <a:cxnLst/>
              <a:rect l="0" t="0" r="0" b="0"/>
              <a:pathLst>
                <a:path w="213360" h="172212">
                  <a:moveTo>
                    <a:pt x="0" y="172212"/>
                  </a:moveTo>
                  <a:lnTo>
                    <a:pt x="213360" y="172212"/>
                  </a:lnTo>
                  <a:lnTo>
                    <a:pt x="21336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10B287-1693-47C6-9A2C-15288DA08FB3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C3A1F-9679-06F3-29D8-ED8D4BCE1A72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253685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5F5209-1DFC-CA10-CEAB-4B7B66F4F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83285"/>
            <a:ext cx="5943600" cy="5091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2FFBC6-9903-E645-76BF-924401D06CC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6059F-EB6A-FE1D-FF27-51C88205701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675008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94EE4B-DE75-A21C-1EBD-FEB9B9E4ED81}"/>
              </a:ext>
            </a:extLst>
          </p:cNvPr>
          <p:cNvGrpSpPr/>
          <p:nvPr/>
        </p:nvGrpSpPr>
        <p:grpSpPr>
          <a:xfrm>
            <a:off x="3104515" y="847089"/>
            <a:ext cx="5995543" cy="5183643"/>
            <a:chOff x="0" y="0"/>
            <a:chExt cx="5995543" cy="51837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EDB247-E8F9-0A66-56D2-10E2B23B8304}"/>
                </a:ext>
              </a:extLst>
            </p:cNvPr>
            <p:cNvSpPr/>
            <p:nvPr/>
          </p:nvSpPr>
          <p:spPr>
            <a:xfrm>
              <a:off x="5944870" y="495526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062442-4C20-1C84-A651-88FA3F851E87}"/>
                </a:ext>
              </a:extLst>
            </p:cNvPr>
            <p:cNvSpPr/>
            <p:nvPr/>
          </p:nvSpPr>
          <p:spPr>
            <a:xfrm>
              <a:off x="305" y="5103885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41BEEF-6904-FEDF-70F8-103DFB85C75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91684"/>
            </a:xfrm>
            <a:prstGeom prst="rect">
              <a:avLst/>
            </a:prstGeom>
          </p:spPr>
        </p:pic>
        <p:sp>
          <p:nvSpPr>
            <p:cNvPr id="6" name="Shape 20338">
              <a:extLst>
                <a:ext uri="{FF2B5EF4-FFF2-40B4-BE49-F238E27FC236}">
                  <a16:creationId xmlns:a16="http://schemas.microsoft.com/office/drawing/2014/main" id="{86DF93D6-297B-6BFF-73C2-FE0612EBAD66}"/>
                </a:ext>
              </a:extLst>
            </p:cNvPr>
            <p:cNvSpPr/>
            <p:nvPr/>
          </p:nvSpPr>
          <p:spPr>
            <a:xfrm>
              <a:off x="4045458" y="3998214"/>
              <a:ext cx="236220" cy="172212"/>
            </a:xfrm>
            <a:custGeom>
              <a:avLst/>
              <a:gdLst/>
              <a:ahLst/>
              <a:cxnLst/>
              <a:rect l="0" t="0" r="0" b="0"/>
              <a:pathLst>
                <a:path w="236220" h="172212">
                  <a:moveTo>
                    <a:pt x="0" y="172212"/>
                  </a:moveTo>
                  <a:lnTo>
                    <a:pt x="236220" y="172212"/>
                  </a:lnTo>
                  <a:lnTo>
                    <a:pt x="23622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5A3D83-CB35-2B79-5030-AE93E98BBB6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A4486-593F-1F09-35D3-704C10EC62DE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271107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1E771-451D-CBDC-ADE6-69F42D41F8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890270"/>
            <a:ext cx="5943600" cy="5077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437459-F05A-BE64-D144-DADF1E4E5E95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4199D7-F0A5-4496-B9C1-E79207145DE2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531701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49C506-DC11-94EC-F554-E33E818A1D1D}"/>
              </a:ext>
            </a:extLst>
          </p:cNvPr>
          <p:cNvGrpSpPr/>
          <p:nvPr/>
        </p:nvGrpSpPr>
        <p:grpSpPr>
          <a:xfrm>
            <a:off x="3101657" y="849312"/>
            <a:ext cx="6001284" cy="5179208"/>
            <a:chOff x="0" y="0"/>
            <a:chExt cx="6001639" cy="51792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E85312-F28C-CE90-A37B-139A998FEA18}"/>
                </a:ext>
              </a:extLst>
            </p:cNvPr>
            <p:cNvSpPr/>
            <p:nvPr/>
          </p:nvSpPr>
          <p:spPr>
            <a:xfrm>
              <a:off x="5950966" y="4950689"/>
              <a:ext cx="50673" cy="2243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EB435D-0FB4-FD59-49CF-337230AE1871}"/>
                </a:ext>
              </a:extLst>
            </p:cNvPr>
            <p:cNvSpPr/>
            <p:nvPr/>
          </p:nvSpPr>
          <p:spPr>
            <a:xfrm>
              <a:off x="305" y="5099314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1C6353-A544-C672-27F8-77518B0D9B9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51220" cy="5084064"/>
            </a:xfrm>
            <a:prstGeom prst="rect">
              <a:avLst/>
            </a:prstGeom>
          </p:spPr>
        </p:pic>
        <p:sp>
          <p:nvSpPr>
            <p:cNvPr id="6" name="Shape 20931">
              <a:extLst>
                <a:ext uri="{FF2B5EF4-FFF2-40B4-BE49-F238E27FC236}">
                  <a16:creationId xmlns:a16="http://schemas.microsoft.com/office/drawing/2014/main" id="{6CF1177D-10DC-DF8B-F569-58EA90D67C44}"/>
                </a:ext>
              </a:extLst>
            </p:cNvPr>
            <p:cNvSpPr/>
            <p:nvPr/>
          </p:nvSpPr>
          <p:spPr>
            <a:xfrm>
              <a:off x="4025646" y="4002786"/>
              <a:ext cx="263652" cy="170688"/>
            </a:xfrm>
            <a:custGeom>
              <a:avLst/>
              <a:gdLst/>
              <a:ahLst/>
              <a:cxnLst/>
              <a:rect l="0" t="0" r="0" b="0"/>
              <a:pathLst>
                <a:path w="263652" h="170688">
                  <a:moveTo>
                    <a:pt x="0" y="170688"/>
                  </a:moveTo>
                  <a:lnTo>
                    <a:pt x="263652" y="170688"/>
                  </a:lnTo>
                  <a:lnTo>
                    <a:pt x="26365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30D6F2F-2B37-48A3-7EC5-7B9F72648F83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69965-FEAF-94FB-CB42-85FB2F877CF4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831945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1BC95-0B4C-2679-1DF4-0279B2B602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0390" y="887095"/>
            <a:ext cx="5951220" cy="5083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21F39-0069-8769-8E54-7AAEB1C01C6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90AE7-85BA-C23D-23B8-404CD98E3764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864983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481AAF-1AB4-8817-5592-A5AB5283A550}"/>
              </a:ext>
            </a:extLst>
          </p:cNvPr>
          <p:cNvGrpSpPr/>
          <p:nvPr/>
        </p:nvGrpSpPr>
        <p:grpSpPr>
          <a:xfrm>
            <a:off x="3101657" y="849312"/>
            <a:ext cx="6001284" cy="5179203"/>
            <a:chOff x="0" y="0"/>
            <a:chExt cx="6001639" cy="51795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5AD78D-DF03-09CB-81C8-B9CE0CF853E1}"/>
                </a:ext>
              </a:extLst>
            </p:cNvPr>
            <p:cNvSpPr/>
            <p:nvPr/>
          </p:nvSpPr>
          <p:spPr>
            <a:xfrm>
              <a:off x="5950966" y="4951071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ABB27-95D2-AA29-9D9E-A889D217ED4C}"/>
                </a:ext>
              </a:extLst>
            </p:cNvPr>
            <p:cNvSpPr/>
            <p:nvPr/>
          </p:nvSpPr>
          <p:spPr>
            <a:xfrm>
              <a:off x="305" y="50996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76A277-6861-4A9B-7F5F-C01938EAC05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51220" cy="5084064"/>
            </a:xfrm>
            <a:prstGeom prst="rect">
              <a:avLst/>
            </a:prstGeom>
          </p:spPr>
        </p:pic>
        <p:sp>
          <p:nvSpPr>
            <p:cNvPr id="6" name="Shape 21364">
              <a:extLst>
                <a:ext uri="{FF2B5EF4-FFF2-40B4-BE49-F238E27FC236}">
                  <a16:creationId xmlns:a16="http://schemas.microsoft.com/office/drawing/2014/main" id="{AB5CDCF7-8FC8-EB30-7657-C118D048FF81}"/>
                </a:ext>
              </a:extLst>
            </p:cNvPr>
            <p:cNvSpPr/>
            <p:nvPr/>
          </p:nvSpPr>
          <p:spPr>
            <a:xfrm>
              <a:off x="4045458" y="3987547"/>
              <a:ext cx="236220" cy="172212"/>
            </a:xfrm>
            <a:custGeom>
              <a:avLst/>
              <a:gdLst/>
              <a:ahLst/>
              <a:cxnLst/>
              <a:rect l="0" t="0" r="0" b="0"/>
              <a:pathLst>
                <a:path w="236220" h="172212">
                  <a:moveTo>
                    <a:pt x="0" y="172212"/>
                  </a:moveTo>
                  <a:lnTo>
                    <a:pt x="236220" y="172212"/>
                  </a:lnTo>
                  <a:lnTo>
                    <a:pt x="23622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DDB97B-D312-F54D-77CD-C8CFA6640E13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F348BC-B56D-05F7-2255-6C3CD182294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2738008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BBA9B-5B4E-1674-1EB6-031AAD777E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346075"/>
            <a:ext cx="5943600" cy="6165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0170B-BD67-D288-DEA2-92CC08BD4E41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06D71-2156-FA97-F1C2-239BA25EA6F0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861164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D379D9-939B-2C7D-046A-BD392010BD79}"/>
              </a:ext>
            </a:extLst>
          </p:cNvPr>
          <p:cNvGrpSpPr/>
          <p:nvPr/>
        </p:nvGrpSpPr>
        <p:grpSpPr>
          <a:xfrm>
            <a:off x="3104515" y="315913"/>
            <a:ext cx="5995543" cy="6246005"/>
            <a:chOff x="0" y="0"/>
            <a:chExt cx="5995543" cy="62463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A2C7BF-EB04-D3D5-F48D-23BE48E6A03F}"/>
                </a:ext>
              </a:extLst>
            </p:cNvPr>
            <p:cNvSpPr/>
            <p:nvPr/>
          </p:nvSpPr>
          <p:spPr>
            <a:xfrm>
              <a:off x="5944870" y="60178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BA905F-965A-C35A-52B6-0E31A94D10EB}"/>
                </a:ext>
              </a:extLst>
            </p:cNvPr>
            <p:cNvSpPr/>
            <p:nvPr/>
          </p:nvSpPr>
          <p:spPr>
            <a:xfrm>
              <a:off x="305" y="61664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3B916A-AC81-BF3D-BC84-E529AD1DD5C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6150864"/>
            </a:xfrm>
            <a:prstGeom prst="rect">
              <a:avLst/>
            </a:prstGeom>
          </p:spPr>
        </p:pic>
        <p:sp>
          <p:nvSpPr>
            <p:cNvPr id="6" name="Shape 22027">
              <a:extLst>
                <a:ext uri="{FF2B5EF4-FFF2-40B4-BE49-F238E27FC236}">
                  <a16:creationId xmlns:a16="http://schemas.microsoft.com/office/drawing/2014/main" id="{120FBD87-FE5B-8EEF-D2B5-710405A9021B}"/>
                </a:ext>
              </a:extLst>
            </p:cNvPr>
            <p:cNvSpPr/>
            <p:nvPr/>
          </p:nvSpPr>
          <p:spPr>
            <a:xfrm>
              <a:off x="4042410" y="5071111"/>
              <a:ext cx="228600" cy="170687"/>
            </a:xfrm>
            <a:custGeom>
              <a:avLst/>
              <a:gdLst/>
              <a:ahLst/>
              <a:cxnLst/>
              <a:rect l="0" t="0" r="0" b="0"/>
              <a:pathLst>
                <a:path w="228600" h="170687">
                  <a:moveTo>
                    <a:pt x="0" y="170687"/>
                  </a:moveTo>
                  <a:lnTo>
                    <a:pt x="228600" y="170687"/>
                  </a:lnTo>
                  <a:lnTo>
                    <a:pt x="2286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4051F1-95DC-73B4-8C1A-8B1D83E10DE5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27DEF-8B18-D81B-9860-BB9EE32C341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74797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A4D1E-4586-A967-66E8-E21546C691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980122"/>
            <a:ext cx="5943600" cy="4897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5A3A1-5868-AFE6-38EE-FE4A65219D24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9841BC-A25D-CDA6-4349-1D87BD3072E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4069534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CB644F-2192-B39B-1A51-4C3F3A8F1E76}"/>
              </a:ext>
            </a:extLst>
          </p:cNvPr>
          <p:cNvGrpSpPr/>
          <p:nvPr/>
        </p:nvGrpSpPr>
        <p:grpSpPr>
          <a:xfrm>
            <a:off x="3101656" y="882332"/>
            <a:ext cx="6001253" cy="5113160"/>
            <a:chOff x="0" y="0"/>
            <a:chExt cx="6001639" cy="51135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449F2E-8B4B-B006-6BE9-166CDFBC6629}"/>
                </a:ext>
              </a:extLst>
            </p:cNvPr>
            <p:cNvSpPr/>
            <p:nvPr/>
          </p:nvSpPr>
          <p:spPr>
            <a:xfrm>
              <a:off x="1483106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53BCF5-AC00-73D2-92FE-6D3D62A77FD0}"/>
                </a:ext>
              </a:extLst>
            </p:cNvPr>
            <p:cNvSpPr/>
            <p:nvPr/>
          </p:nvSpPr>
          <p:spPr>
            <a:xfrm>
              <a:off x="1940687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68332F-9B6E-F988-45D6-EE97C21E00A9}"/>
                </a:ext>
              </a:extLst>
            </p:cNvPr>
            <p:cNvSpPr/>
            <p:nvPr/>
          </p:nvSpPr>
          <p:spPr>
            <a:xfrm>
              <a:off x="2010791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B9A187-7D77-237F-64AD-CE6E158C0D0D}"/>
                </a:ext>
              </a:extLst>
            </p:cNvPr>
            <p:cNvSpPr/>
            <p:nvPr/>
          </p:nvSpPr>
          <p:spPr>
            <a:xfrm>
              <a:off x="2053463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47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56ED79-88C2-DA09-5229-EE23E5C50F7F}"/>
                </a:ext>
              </a:extLst>
            </p:cNvPr>
            <p:cNvSpPr/>
            <p:nvPr/>
          </p:nvSpPr>
          <p:spPr>
            <a:xfrm>
              <a:off x="219519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64E0FB-4BE8-2255-2DD5-890A5040A0BF}"/>
                </a:ext>
              </a:extLst>
            </p:cNvPr>
            <p:cNvSpPr/>
            <p:nvPr/>
          </p:nvSpPr>
          <p:spPr>
            <a:xfrm>
              <a:off x="2230247" y="0"/>
              <a:ext cx="181945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Byproduct Information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E8A6E-C158-3B85-497D-E11B53C93C3E}"/>
                </a:ext>
              </a:extLst>
            </p:cNvPr>
            <p:cNvSpPr/>
            <p:nvPr/>
          </p:nvSpPr>
          <p:spPr>
            <a:xfrm>
              <a:off x="360057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8707B4-13FB-2F77-8BC7-D58FFD69B8F1}"/>
                </a:ext>
              </a:extLst>
            </p:cNvPr>
            <p:cNvSpPr/>
            <p:nvPr/>
          </p:nvSpPr>
          <p:spPr>
            <a:xfrm>
              <a:off x="3635629" y="0"/>
              <a:ext cx="560698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821E50-9B49-AF34-70A8-D53FFCBE0345}"/>
                </a:ext>
              </a:extLst>
            </p:cNvPr>
            <p:cNvSpPr/>
            <p:nvPr/>
          </p:nvSpPr>
          <p:spPr>
            <a:xfrm>
              <a:off x="405930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F9CDF-DA5B-D4E6-4D82-ABD633EE0E7F}"/>
                </a:ext>
              </a:extLst>
            </p:cNvPr>
            <p:cNvSpPr/>
            <p:nvPr/>
          </p:nvSpPr>
          <p:spPr>
            <a:xfrm>
              <a:off x="4094353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3773218-3762-690B-69D3-20866BD51CAE}"/>
                </a:ext>
              </a:extLst>
            </p:cNvPr>
            <p:cNvSpPr/>
            <p:nvPr/>
          </p:nvSpPr>
          <p:spPr>
            <a:xfrm>
              <a:off x="4136853" y="0"/>
              <a:ext cx="37668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PMN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17BF1F-5D7B-1D6E-037D-E8E54B8F7BE2}"/>
                </a:ext>
              </a:extLst>
            </p:cNvPr>
            <p:cNvSpPr/>
            <p:nvPr/>
          </p:nvSpPr>
          <p:spPr>
            <a:xfrm>
              <a:off x="4420072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DA9706-1E07-75BF-48BE-37676ECF50EA}"/>
                </a:ext>
              </a:extLst>
            </p:cNvPr>
            <p:cNvSpPr/>
            <p:nvPr/>
          </p:nvSpPr>
          <p:spPr>
            <a:xfrm>
              <a:off x="446163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33F10D-C954-6CE8-C0CA-7C3E80417700}"/>
                </a:ext>
              </a:extLst>
            </p:cNvPr>
            <p:cNvSpPr/>
            <p:nvPr/>
          </p:nvSpPr>
          <p:spPr>
            <a:xfrm>
              <a:off x="5950966" y="4886603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708967-1ADD-795F-C71B-63B00D37C127}"/>
                </a:ext>
              </a:extLst>
            </p:cNvPr>
            <p:cNvSpPr/>
            <p:nvPr/>
          </p:nvSpPr>
          <p:spPr>
            <a:xfrm>
              <a:off x="305" y="503370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3B8151-6219-398A-98A1-6D549A6D889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520"/>
              <a:ext cx="5951220" cy="4792980"/>
            </a:xfrm>
            <a:prstGeom prst="rect">
              <a:avLst/>
            </a:prstGeom>
          </p:spPr>
        </p:pic>
        <p:sp>
          <p:nvSpPr>
            <p:cNvPr id="19" name="Shape 22120">
              <a:extLst>
                <a:ext uri="{FF2B5EF4-FFF2-40B4-BE49-F238E27FC236}">
                  <a16:creationId xmlns:a16="http://schemas.microsoft.com/office/drawing/2014/main" id="{3A5199D0-2EC7-E8C6-7BAA-D0DDB7F21EFC}"/>
                </a:ext>
              </a:extLst>
            </p:cNvPr>
            <p:cNvSpPr/>
            <p:nvPr/>
          </p:nvSpPr>
          <p:spPr>
            <a:xfrm>
              <a:off x="4053078" y="2322879"/>
              <a:ext cx="228600" cy="172212"/>
            </a:xfrm>
            <a:custGeom>
              <a:avLst/>
              <a:gdLst/>
              <a:ahLst/>
              <a:cxnLst/>
              <a:rect l="0" t="0" r="0" b="0"/>
              <a:pathLst>
                <a:path w="228600" h="172212">
                  <a:moveTo>
                    <a:pt x="0" y="172212"/>
                  </a:moveTo>
                  <a:lnTo>
                    <a:pt x="228600" y="172212"/>
                  </a:lnTo>
                  <a:lnTo>
                    <a:pt x="2286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FB8B571-B3B0-4619-560F-C9956D4080F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5B6028-AD2E-4305-C08A-44345CFC43A0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9466668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FF640-5859-A8BE-1F34-890F25C12857}"/>
              </a:ext>
            </a:extLst>
          </p:cNvPr>
          <p:cNvGrpSpPr/>
          <p:nvPr/>
        </p:nvGrpSpPr>
        <p:grpSpPr>
          <a:xfrm>
            <a:off x="3104515" y="1136015"/>
            <a:ext cx="5995543" cy="4641636"/>
            <a:chOff x="0" y="0"/>
            <a:chExt cx="5995543" cy="4642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073B0C-BEC3-03F0-919A-26AFBAA52B5B}"/>
                </a:ext>
              </a:extLst>
            </p:cNvPr>
            <p:cNvSpPr/>
            <p:nvPr/>
          </p:nvSpPr>
          <p:spPr>
            <a:xfrm>
              <a:off x="5944870" y="44176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EE647D-FDE1-F9FE-B843-68059F4EBDD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552188"/>
            </a:xfrm>
            <a:prstGeom prst="rect">
              <a:avLst/>
            </a:prstGeom>
          </p:spPr>
        </p:pic>
        <p:sp>
          <p:nvSpPr>
            <p:cNvPr id="5" name="Shape 22484">
              <a:extLst>
                <a:ext uri="{FF2B5EF4-FFF2-40B4-BE49-F238E27FC236}">
                  <a16:creationId xmlns:a16="http://schemas.microsoft.com/office/drawing/2014/main" id="{9FFC855A-B6BB-0C1D-638C-FD7CCEE6ACF5}"/>
                </a:ext>
              </a:extLst>
            </p:cNvPr>
            <p:cNvSpPr/>
            <p:nvPr/>
          </p:nvSpPr>
          <p:spPr>
            <a:xfrm>
              <a:off x="4033266" y="3588258"/>
              <a:ext cx="254508" cy="172212"/>
            </a:xfrm>
            <a:custGeom>
              <a:avLst/>
              <a:gdLst/>
              <a:ahLst/>
              <a:cxnLst/>
              <a:rect l="0" t="0" r="0" b="0"/>
              <a:pathLst>
                <a:path w="254508" h="172212">
                  <a:moveTo>
                    <a:pt x="0" y="172212"/>
                  </a:moveTo>
                  <a:lnTo>
                    <a:pt x="254508" y="172212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917DF2-DC0C-B2F1-57EC-BF43DBAC4312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AD0CA-60AB-9FD7-08D1-9EA39FA5A636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905498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61EC68-1CA9-A22A-2135-70AA65C919EC}"/>
              </a:ext>
            </a:extLst>
          </p:cNvPr>
          <p:cNvGrpSpPr/>
          <p:nvPr/>
        </p:nvGrpSpPr>
        <p:grpSpPr>
          <a:xfrm>
            <a:off x="3104515" y="1008697"/>
            <a:ext cx="5995543" cy="4896266"/>
            <a:chOff x="0" y="0"/>
            <a:chExt cx="5995543" cy="48968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C6C29AD-07F5-5560-E971-71605A4EA3C1}"/>
                </a:ext>
              </a:extLst>
            </p:cNvPr>
            <p:cNvSpPr/>
            <p:nvPr/>
          </p:nvSpPr>
          <p:spPr>
            <a:xfrm>
              <a:off x="5944870" y="467243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78C60A-B43C-AD4B-E324-B340F0C60DA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806696"/>
            </a:xfrm>
            <a:prstGeom prst="rect">
              <a:avLst/>
            </a:prstGeom>
          </p:spPr>
        </p:pic>
        <p:sp>
          <p:nvSpPr>
            <p:cNvPr id="5" name="Shape 22602">
              <a:extLst>
                <a:ext uri="{FF2B5EF4-FFF2-40B4-BE49-F238E27FC236}">
                  <a16:creationId xmlns:a16="http://schemas.microsoft.com/office/drawing/2014/main" id="{A93DCE7C-8662-0209-57A0-3DF8C575F154}"/>
                </a:ext>
              </a:extLst>
            </p:cNvPr>
            <p:cNvSpPr/>
            <p:nvPr/>
          </p:nvSpPr>
          <p:spPr>
            <a:xfrm>
              <a:off x="4045458" y="1887474"/>
              <a:ext cx="222504" cy="172212"/>
            </a:xfrm>
            <a:custGeom>
              <a:avLst/>
              <a:gdLst/>
              <a:ahLst/>
              <a:cxnLst/>
              <a:rect l="0" t="0" r="0" b="0"/>
              <a:pathLst>
                <a:path w="222504" h="172212">
                  <a:moveTo>
                    <a:pt x="0" y="172212"/>
                  </a:moveTo>
                  <a:lnTo>
                    <a:pt x="222504" y="17221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8A1974-657D-E020-DBA6-8A97CA8AB30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D69D6-BDFC-56E9-09AB-C48C428D38A0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278026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F79A1C-1493-57B9-0626-24F0565E1821}"/>
              </a:ext>
            </a:extLst>
          </p:cNvPr>
          <p:cNvGrpSpPr/>
          <p:nvPr/>
        </p:nvGrpSpPr>
        <p:grpSpPr>
          <a:xfrm>
            <a:off x="3104515" y="878522"/>
            <a:ext cx="5995543" cy="5120780"/>
            <a:chOff x="0" y="0"/>
            <a:chExt cx="5995543" cy="512121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4F2FA5-337F-11C5-6C21-69B2238D336C}"/>
                </a:ext>
              </a:extLst>
            </p:cNvPr>
            <p:cNvSpPr/>
            <p:nvPr/>
          </p:nvSpPr>
          <p:spPr>
            <a:xfrm>
              <a:off x="1510538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307964-E1F4-1EEA-88E3-ABD04758F377}"/>
                </a:ext>
              </a:extLst>
            </p:cNvPr>
            <p:cNvSpPr/>
            <p:nvPr/>
          </p:nvSpPr>
          <p:spPr>
            <a:xfrm>
              <a:off x="196811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291D34-41F4-EC1E-5E9B-C8A6E209B6FD}"/>
                </a:ext>
              </a:extLst>
            </p:cNvPr>
            <p:cNvSpPr/>
            <p:nvPr/>
          </p:nvSpPr>
          <p:spPr>
            <a:xfrm>
              <a:off x="2038223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0ABD42-B336-4597-93C7-E2C2D348DF3E}"/>
                </a:ext>
              </a:extLst>
            </p:cNvPr>
            <p:cNvSpPr/>
            <p:nvPr/>
          </p:nvSpPr>
          <p:spPr>
            <a:xfrm>
              <a:off x="2080895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50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C70A9C-60C5-B211-FD12-6D886D3542EC}"/>
                </a:ext>
              </a:extLst>
            </p:cNvPr>
            <p:cNvSpPr/>
            <p:nvPr/>
          </p:nvSpPr>
          <p:spPr>
            <a:xfrm>
              <a:off x="222262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301B64-26D4-CD61-0C9C-5FDAB8689172}"/>
                </a:ext>
              </a:extLst>
            </p:cNvPr>
            <p:cNvSpPr/>
            <p:nvPr/>
          </p:nvSpPr>
          <p:spPr>
            <a:xfrm>
              <a:off x="2260727" y="0"/>
              <a:ext cx="23487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Attachment Summary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A87EA6-B9CD-D87E-9415-B722918E9523}"/>
                </a:ext>
              </a:extLst>
            </p:cNvPr>
            <p:cNvSpPr/>
            <p:nvPr/>
          </p:nvSpPr>
          <p:spPr>
            <a:xfrm>
              <a:off x="402882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965B84-6839-F1C4-18FF-1DB3E05A59C1}"/>
                </a:ext>
              </a:extLst>
            </p:cNvPr>
            <p:cNvSpPr/>
            <p:nvPr/>
          </p:nvSpPr>
          <p:spPr>
            <a:xfrm>
              <a:off x="4063873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8C34A0-DF84-FA67-02B6-9D88AEF466F8}"/>
                </a:ext>
              </a:extLst>
            </p:cNvPr>
            <p:cNvSpPr/>
            <p:nvPr/>
          </p:nvSpPr>
          <p:spPr>
            <a:xfrm>
              <a:off x="4106373" y="0"/>
              <a:ext cx="37668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PMN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4F8733-FAFE-551B-62D8-EFF587BB973D}"/>
                </a:ext>
              </a:extLst>
            </p:cNvPr>
            <p:cNvSpPr/>
            <p:nvPr/>
          </p:nvSpPr>
          <p:spPr>
            <a:xfrm>
              <a:off x="4389592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0763C-6438-1FC0-EBFB-ED8FBE20ADC5}"/>
                </a:ext>
              </a:extLst>
            </p:cNvPr>
            <p:cNvSpPr/>
            <p:nvPr/>
          </p:nvSpPr>
          <p:spPr>
            <a:xfrm>
              <a:off x="443268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03FEC5-5AB7-66A0-1D3B-5980CC57CF9F}"/>
                </a:ext>
              </a:extLst>
            </p:cNvPr>
            <p:cNvSpPr/>
            <p:nvPr/>
          </p:nvSpPr>
          <p:spPr>
            <a:xfrm>
              <a:off x="5944870" y="4892699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DD0CF7-65A9-745D-0838-1C62E43B90EF}"/>
                </a:ext>
              </a:extLst>
            </p:cNvPr>
            <p:cNvSpPr/>
            <p:nvPr/>
          </p:nvSpPr>
          <p:spPr>
            <a:xfrm>
              <a:off x="305" y="504132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00E6BB-CEF8-8AAF-74E7-05577271CFD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43600" cy="4808220"/>
            </a:xfrm>
            <a:prstGeom prst="rect">
              <a:avLst/>
            </a:prstGeom>
          </p:spPr>
        </p:pic>
        <p:sp>
          <p:nvSpPr>
            <p:cNvPr id="17" name="Shape 22811">
              <a:extLst>
                <a:ext uri="{FF2B5EF4-FFF2-40B4-BE49-F238E27FC236}">
                  <a16:creationId xmlns:a16="http://schemas.microsoft.com/office/drawing/2014/main" id="{3C12E8A1-0D00-C8DC-0E10-FE56F8809682}"/>
                </a:ext>
              </a:extLst>
            </p:cNvPr>
            <p:cNvSpPr/>
            <p:nvPr/>
          </p:nvSpPr>
          <p:spPr>
            <a:xfrm>
              <a:off x="4039362" y="1965120"/>
              <a:ext cx="237744" cy="170688"/>
            </a:xfrm>
            <a:custGeom>
              <a:avLst/>
              <a:gdLst/>
              <a:ahLst/>
              <a:cxnLst/>
              <a:rect l="0" t="0" r="0" b="0"/>
              <a:pathLst>
                <a:path w="237744" h="170688">
                  <a:moveTo>
                    <a:pt x="0" y="170688"/>
                  </a:moveTo>
                  <a:lnTo>
                    <a:pt x="237744" y="170688"/>
                  </a:lnTo>
                  <a:lnTo>
                    <a:pt x="23774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956AFF2-1DE5-EB89-DF60-F49379BCBFC1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248854-A4D0-3860-ED9E-DC13B9B2A8F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3936343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DF6580-AE29-5632-A7C7-0C6578C1B295}"/>
              </a:ext>
            </a:extLst>
          </p:cNvPr>
          <p:cNvGrpSpPr/>
          <p:nvPr/>
        </p:nvGrpSpPr>
        <p:grpSpPr>
          <a:xfrm>
            <a:off x="3104515" y="1472882"/>
            <a:ext cx="5995543" cy="3932056"/>
            <a:chOff x="0" y="0"/>
            <a:chExt cx="5995543" cy="39324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64ADFA-009D-E40E-BFE3-F406E5570E59}"/>
                </a:ext>
              </a:extLst>
            </p:cNvPr>
            <p:cNvSpPr/>
            <p:nvPr/>
          </p:nvSpPr>
          <p:spPr>
            <a:xfrm>
              <a:off x="1518158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1F058D-287E-74E6-B484-1113AA5AA9ED}"/>
                </a:ext>
              </a:extLst>
            </p:cNvPr>
            <p:cNvSpPr/>
            <p:nvPr/>
          </p:nvSpPr>
          <p:spPr>
            <a:xfrm>
              <a:off x="197573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4B6B7A-640D-00D7-F801-195BCD14D886}"/>
                </a:ext>
              </a:extLst>
            </p:cNvPr>
            <p:cNvSpPr/>
            <p:nvPr/>
          </p:nvSpPr>
          <p:spPr>
            <a:xfrm>
              <a:off x="2045843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1E8B02-0065-9048-502D-5B8D3DA769FF}"/>
                </a:ext>
              </a:extLst>
            </p:cNvPr>
            <p:cNvSpPr/>
            <p:nvPr/>
          </p:nvSpPr>
          <p:spPr>
            <a:xfrm>
              <a:off x="2088515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51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20FB58-7358-3FAC-0FC1-AE7B2636E224}"/>
                </a:ext>
              </a:extLst>
            </p:cNvPr>
            <p:cNvSpPr/>
            <p:nvPr/>
          </p:nvSpPr>
          <p:spPr>
            <a:xfrm>
              <a:off x="223024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B89136-FB6F-EFEB-0B76-2BF248426AD2}"/>
                </a:ext>
              </a:extLst>
            </p:cNvPr>
            <p:cNvSpPr/>
            <p:nvPr/>
          </p:nvSpPr>
          <p:spPr>
            <a:xfrm>
              <a:off x="2265299" y="0"/>
              <a:ext cx="2334588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Optional Cover Letter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456C9E-F053-65E0-358D-EFF48C0874BA}"/>
                </a:ext>
              </a:extLst>
            </p:cNvPr>
            <p:cNvSpPr/>
            <p:nvPr/>
          </p:nvSpPr>
          <p:spPr>
            <a:xfrm>
              <a:off x="402272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80F58A-F737-07ED-B7D7-EEF8FC43CA53}"/>
                </a:ext>
              </a:extLst>
            </p:cNvPr>
            <p:cNvSpPr/>
            <p:nvPr/>
          </p:nvSpPr>
          <p:spPr>
            <a:xfrm>
              <a:off x="4057777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660CA3-DED7-B250-EDEA-4F8DCC225F37}"/>
                </a:ext>
              </a:extLst>
            </p:cNvPr>
            <p:cNvSpPr/>
            <p:nvPr/>
          </p:nvSpPr>
          <p:spPr>
            <a:xfrm>
              <a:off x="4100277" y="0"/>
              <a:ext cx="37668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PMN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30A2E0-25F8-21A0-8A16-1C00572F4012}"/>
                </a:ext>
              </a:extLst>
            </p:cNvPr>
            <p:cNvSpPr/>
            <p:nvPr/>
          </p:nvSpPr>
          <p:spPr>
            <a:xfrm>
              <a:off x="4383496" y="0"/>
              <a:ext cx="5602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F0BB4D-8F55-4288-2BC2-EF86032EF852}"/>
                </a:ext>
              </a:extLst>
            </p:cNvPr>
            <p:cNvSpPr/>
            <p:nvPr/>
          </p:nvSpPr>
          <p:spPr>
            <a:xfrm>
              <a:off x="442506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B4F26C-E917-C0C4-159F-7F539D75DAE5}"/>
                </a:ext>
              </a:extLst>
            </p:cNvPr>
            <p:cNvSpPr/>
            <p:nvPr/>
          </p:nvSpPr>
          <p:spPr>
            <a:xfrm>
              <a:off x="5944870" y="370550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A60120-43BB-0BB1-B704-D083D32CFC22}"/>
                </a:ext>
              </a:extLst>
            </p:cNvPr>
            <p:cNvSpPr/>
            <p:nvPr/>
          </p:nvSpPr>
          <p:spPr>
            <a:xfrm>
              <a:off x="305" y="385260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219DF6-12E2-E98D-4D2B-E3105F1130D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35981" cy="3616453"/>
            </a:xfrm>
            <a:prstGeom prst="rect">
              <a:avLst/>
            </a:prstGeom>
          </p:spPr>
        </p:pic>
        <p:sp>
          <p:nvSpPr>
            <p:cNvPr id="17" name="Shape 22908">
              <a:extLst>
                <a:ext uri="{FF2B5EF4-FFF2-40B4-BE49-F238E27FC236}">
                  <a16:creationId xmlns:a16="http://schemas.microsoft.com/office/drawing/2014/main" id="{C6F84BFA-1865-05F0-CBCB-FB85CDF2B03D}"/>
                </a:ext>
              </a:extLst>
            </p:cNvPr>
            <p:cNvSpPr/>
            <p:nvPr/>
          </p:nvSpPr>
          <p:spPr>
            <a:xfrm>
              <a:off x="3566922" y="2631108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DF07903-7776-BDD8-2576-8F86F3FA6CF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72E4B-51AF-919F-0EBB-FFBB6EC0851D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1731574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8704B0-314E-AA7F-F691-AA51E2035955}"/>
              </a:ext>
            </a:extLst>
          </p:cNvPr>
          <p:cNvGrpSpPr/>
          <p:nvPr/>
        </p:nvGrpSpPr>
        <p:grpSpPr>
          <a:xfrm>
            <a:off x="3104515" y="973772"/>
            <a:ext cx="5995543" cy="4930274"/>
            <a:chOff x="0" y="0"/>
            <a:chExt cx="5995543" cy="49307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57760C-21D1-5C70-8E6F-8F3FA3C5CC30}"/>
                </a:ext>
              </a:extLst>
            </p:cNvPr>
            <p:cNvSpPr/>
            <p:nvPr/>
          </p:nvSpPr>
          <p:spPr>
            <a:xfrm>
              <a:off x="5944870" y="470380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5E4326-C05C-0050-0ED3-29D6AFE07F89}"/>
                </a:ext>
              </a:extLst>
            </p:cNvPr>
            <p:cNvSpPr/>
            <p:nvPr/>
          </p:nvSpPr>
          <p:spPr>
            <a:xfrm>
              <a:off x="305" y="485090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7A850C-0600-604F-2B10-75037DCCD18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4835653"/>
            </a:xfrm>
            <a:prstGeom prst="rect">
              <a:avLst/>
            </a:prstGeom>
          </p:spPr>
        </p:pic>
        <p:sp>
          <p:nvSpPr>
            <p:cNvPr id="6" name="Shape 23115">
              <a:extLst>
                <a:ext uri="{FF2B5EF4-FFF2-40B4-BE49-F238E27FC236}">
                  <a16:creationId xmlns:a16="http://schemas.microsoft.com/office/drawing/2014/main" id="{A3DA6BF8-CE3E-0063-75F3-D27BD71B8B92}"/>
                </a:ext>
              </a:extLst>
            </p:cNvPr>
            <p:cNvSpPr/>
            <p:nvPr/>
          </p:nvSpPr>
          <p:spPr>
            <a:xfrm>
              <a:off x="4066794" y="3955543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06E860-2018-7E51-2A61-99421058377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48E12-0F68-9DA9-EC5C-BDF1E1C8173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33532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DD08C3-2955-2231-73F2-EDD832F90DDE}"/>
              </a:ext>
            </a:extLst>
          </p:cNvPr>
          <p:cNvGrpSpPr/>
          <p:nvPr/>
        </p:nvGrpSpPr>
        <p:grpSpPr>
          <a:xfrm>
            <a:off x="3104515" y="945515"/>
            <a:ext cx="5995543" cy="5022648"/>
            <a:chOff x="0" y="0"/>
            <a:chExt cx="5995543" cy="50226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9DCFBF-8701-8291-2637-0707CC773BDC}"/>
                </a:ext>
              </a:extLst>
            </p:cNvPr>
            <p:cNvSpPr/>
            <p:nvPr/>
          </p:nvSpPr>
          <p:spPr>
            <a:xfrm>
              <a:off x="5944870" y="479829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66DBD1-2AE5-A921-F505-00FCEE6B249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931665"/>
            </a:xfrm>
            <a:prstGeom prst="rect">
              <a:avLst/>
            </a:prstGeom>
          </p:spPr>
        </p:pic>
        <p:sp>
          <p:nvSpPr>
            <p:cNvPr id="5" name="Shape 23281">
              <a:extLst>
                <a:ext uri="{FF2B5EF4-FFF2-40B4-BE49-F238E27FC236}">
                  <a16:creationId xmlns:a16="http://schemas.microsoft.com/office/drawing/2014/main" id="{9D2DF140-8A28-40D8-454A-99F00AF6E832}"/>
                </a:ext>
              </a:extLst>
            </p:cNvPr>
            <p:cNvSpPr/>
            <p:nvPr/>
          </p:nvSpPr>
          <p:spPr>
            <a:xfrm>
              <a:off x="4062222" y="4033267"/>
              <a:ext cx="222504" cy="163068"/>
            </a:xfrm>
            <a:custGeom>
              <a:avLst/>
              <a:gdLst/>
              <a:ahLst/>
              <a:cxnLst/>
              <a:rect l="0" t="0" r="0" b="0"/>
              <a:pathLst>
                <a:path w="222504" h="163068">
                  <a:moveTo>
                    <a:pt x="0" y="163068"/>
                  </a:moveTo>
                  <a:lnTo>
                    <a:pt x="222504" y="163068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7BABE36-BA4F-F921-B610-2423BC1F15B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06B2F-7F5A-8969-19C6-F5374A2811F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472022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07240C-ACE0-79D5-3E12-4897B7D903C4}"/>
              </a:ext>
            </a:extLst>
          </p:cNvPr>
          <p:cNvGrpSpPr/>
          <p:nvPr/>
        </p:nvGrpSpPr>
        <p:grpSpPr>
          <a:xfrm>
            <a:off x="3104515" y="56197"/>
            <a:ext cx="5995543" cy="6801285"/>
            <a:chOff x="0" y="0"/>
            <a:chExt cx="5995543" cy="6801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D30D25-5E72-9162-6FD8-7BCEE95F92D1}"/>
                </a:ext>
              </a:extLst>
            </p:cNvPr>
            <p:cNvSpPr/>
            <p:nvPr/>
          </p:nvSpPr>
          <p:spPr>
            <a:xfrm>
              <a:off x="5944870" y="6577177"/>
              <a:ext cx="50673" cy="2243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5B3A2D-687D-2725-FB2E-1DA4AEA5492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6713220"/>
            </a:xfrm>
            <a:prstGeom prst="rect">
              <a:avLst/>
            </a:prstGeom>
          </p:spPr>
        </p:pic>
        <p:sp>
          <p:nvSpPr>
            <p:cNvPr id="5" name="Shape 23494">
              <a:extLst>
                <a:ext uri="{FF2B5EF4-FFF2-40B4-BE49-F238E27FC236}">
                  <a16:creationId xmlns:a16="http://schemas.microsoft.com/office/drawing/2014/main" id="{6BBC6411-C3B5-17AB-921A-F220C86F61A9}"/>
                </a:ext>
              </a:extLst>
            </p:cNvPr>
            <p:cNvSpPr/>
            <p:nvPr/>
          </p:nvSpPr>
          <p:spPr>
            <a:xfrm>
              <a:off x="2932938" y="6378702"/>
              <a:ext cx="266700" cy="163068"/>
            </a:xfrm>
            <a:custGeom>
              <a:avLst/>
              <a:gdLst/>
              <a:ahLst/>
              <a:cxnLst/>
              <a:rect l="0" t="0" r="0" b="0"/>
              <a:pathLst>
                <a:path w="266700" h="163068">
                  <a:moveTo>
                    <a:pt x="0" y="163068"/>
                  </a:moveTo>
                  <a:lnTo>
                    <a:pt x="266700" y="163068"/>
                  </a:lnTo>
                  <a:lnTo>
                    <a:pt x="26670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E4388C-0F93-881F-B573-4ABFC6EE2300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6005D-9BA7-E953-D2F0-268825BCA39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501595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4B4459-0258-1B82-DA05-07B006ACF316}"/>
              </a:ext>
            </a:extLst>
          </p:cNvPr>
          <p:cNvGrpSpPr/>
          <p:nvPr/>
        </p:nvGrpSpPr>
        <p:grpSpPr>
          <a:xfrm>
            <a:off x="3104515" y="981710"/>
            <a:ext cx="5995543" cy="4914411"/>
            <a:chOff x="0" y="0"/>
            <a:chExt cx="5995543" cy="491441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B3CAD9-D5F8-486D-99F7-99B6253F5397}"/>
                </a:ext>
              </a:extLst>
            </p:cNvPr>
            <p:cNvSpPr/>
            <p:nvPr/>
          </p:nvSpPr>
          <p:spPr>
            <a:xfrm>
              <a:off x="5944870" y="4685894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085855-46A9-EE0C-2FD3-825D9F963843}"/>
                </a:ext>
              </a:extLst>
            </p:cNvPr>
            <p:cNvSpPr/>
            <p:nvPr/>
          </p:nvSpPr>
          <p:spPr>
            <a:xfrm>
              <a:off x="305" y="4834519"/>
              <a:ext cx="19410" cy="798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684F73-A674-6F96-661D-265DE8684E6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821936"/>
            </a:xfrm>
            <a:prstGeom prst="rect">
              <a:avLst/>
            </a:prstGeom>
          </p:spPr>
        </p:pic>
        <p:sp>
          <p:nvSpPr>
            <p:cNvPr id="6" name="Shape 23751">
              <a:extLst>
                <a:ext uri="{FF2B5EF4-FFF2-40B4-BE49-F238E27FC236}">
                  <a16:creationId xmlns:a16="http://schemas.microsoft.com/office/drawing/2014/main" id="{52C2CB17-C26D-89AB-0777-6086C71AF543}"/>
                </a:ext>
              </a:extLst>
            </p:cNvPr>
            <p:cNvSpPr/>
            <p:nvPr/>
          </p:nvSpPr>
          <p:spPr>
            <a:xfrm>
              <a:off x="4065270" y="3981450"/>
              <a:ext cx="222504" cy="164592"/>
            </a:xfrm>
            <a:custGeom>
              <a:avLst/>
              <a:gdLst/>
              <a:ahLst/>
              <a:cxnLst/>
              <a:rect l="0" t="0" r="0" b="0"/>
              <a:pathLst>
                <a:path w="222504" h="164592">
                  <a:moveTo>
                    <a:pt x="0" y="164592"/>
                  </a:moveTo>
                  <a:lnTo>
                    <a:pt x="222504" y="164592"/>
                  </a:lnTo>
                  <a:lnTo>
                    <a:pt x="22250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85AB54-036C-3611-C83D-CC1511F9A979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D376-D802-F65F-2209-33712D6682C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922009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55A43-D3B1-2C11-4842-99FBBB2474FE}"/>
              </a:ext>
            </a:extLst>
          </p:cNvPr>
          <p:cNvGrpSpPr/>
          <p:nvPr/>
        </p:nvGrpSpPr>
        <p:grpSpPr>
          <a:xfrm>
            <a:off x="3104515" y="825182"/>
            <a:ext cx="5995543" cy="5227450"/>
            <a:chOff x="0" y="0"/>
            <a:chExt cx="5995543" cy="52278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B4DC4E-5AE7-946E-78FF-615C44E4F745}"/>
                </a:ext>
              </a:extLst>
            </p:cNvPr>
            <p:cNvSpPr/>
            <p:nvPr/>
          </p:nvSpPr>
          <p:spPr>
            <a:xfrm>
              <a:off x="1888871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D292AE-5597-DCB3-89D8-9022451D5391}"/>
                </a:ext>
              </a:extLst>
            </p:cNvPr>
            <p:cNvSpPr/>
            <p:nvPr/>
          </p:nvSpPr>
          <p:spPr>
            <a:xfrm>
              <a:off x="2346071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14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85335C-F97C-6320-F567-26F9D587AA2F}"/>
                </a:ext>
              </a:extLst>
            </p:cNvPr>
            <p:cNvSpPr/>
            <p:nvPr/>
          </p:nvSpPr>
          <p:spPr>
            <a:xfrm>
              <a:off x="2487803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E4A350-831E-2568-8672-336298BF21D7}"/>
                </a:ext>
              </a:extLst>
            </p:cNvPr>
            <p:cNvSpPr/>
            <p:nvPr/>
          </p:nvSpPr>
          <p:spPr>
            <a:xfrm>
              <a:off x="2530475" y="0"/>
              <a:ext cx="18680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17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9AA1B4-F4D4-CB8B-E9DA-06F54B6B28C9}"/>
                </a:ext>
              </a:extLst>
            </p:cNvPr>
            <p:cNvSpPr/>
            <p:nvPr/>
          </p:nvSpPr>
          <p:spPr>
            <a:xfrm>
              <a:off x="267068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EA1965-F2F4-DB54-E329-84BEE45E270F}"/>
                </a:ext>
              </a:extLst>
            </p:cNvPr>
            <p:cNvSpPr/>
            <p:nvPr/>
          </p:nvSpPr>
          <p:spPr>
            <a:xfrm>
              <a:off x="2707259" y="0"/>
              <a:ext cx="617757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Submit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7C1064-159A-E3B4-1E27-8485A1B5C53C}"/>
                </a:ext>
              </a:extLst>
            </p:cNvPr>
            <p:cNvSpPr/>
            <p:nvPr/>
          </p:nvSpPr>
          <p:spPr>
            <a:xfrm>
              <a:off x="3172079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C4A0C2-BF4A-ADEC-7E33-E4E0E45405C9}"/>
                </a:ext>
              </a:extLst>
            </p:cNvPr>
            <p:cNvSpPr/>
            <p:nvPr/>
          </p:nvSpPr>
          <p:spPr>
            <a:xfrm>
              <a:off x="3214751" y="0"/>
              <a:ext cx="111556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o CDX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5C1835-942D-7962-3546-B8BD75928B03}"/>
                </a:ext>
              </a:extLst>
            </p:cNvPr>
            <p:cNvSpPr/>
            <p:nvPr/>
          </p:nvSpPr>
          <p:spPr>
            <a:xfrm>
              <a:off x="405625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281A7C-2CC7-3470-D66D-62EC6B72AC6C}"/>
                </a:ext>
              </a:extLst>
            </p:cNvPr>
            <p:cNvSpPr/>
            <p:nvPr/>
          </p:nvSpPr>
          <p:spPr>
            <a:xfrm>
              <a:off x="5944870" y="500090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FAB18E-6EF8-A9A0-3EBB-E5B4B0D10EBB}"/>
                </a:ext>
              </a:extLst>
            </p:cNvPr>
            <p:cNvSpPr/>
            <p:nvPr/>
          </p:nvSpPr>
          <p:spPr>
            <a:xfrm>
              <a:off x="305" y="514800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923F19-78E9-EFBF-13B3-B1FB3A46C7B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2"/>
              <a:ext cx="5943600" cy="4908804"/>
            </a:xfrm>
            <a:prstGeom prst="rect">
              <a:avLst/>
            </a:prstGeom>
          </p:spPr>
        </p:pic>
        <p:sp>
          <p:nvSpPr>
            <p:cNvPr id="15" name="Shape 37726">
              <a:extLst>
                <a:ext uri="{FF2B5EF4-FFF2-40B4-BE49-F238E27FC236}">
                  <a16:creationId xmlns:a16="http://schemas.microsoft.com/office/drawing/2014/main" id="{EF7389CD-D82A-7484-D14C-56685FEB24D4}"/>
                </a:ext>
              </a:extLst>
            </p:cNvPr>
            <p:cNvSpPr/>
            <p:nvPr/>
          </p:nvSpPr>
          <p:spPr>
            <a:xfrm>
              <a:off x="3326130" y="3700956"/>
              <a:ext cx="350520" cy="160020"/>
            </a:xfrm>
            <a:custGeom>
              <a:avLst/>
              <a:gdLst/>
              <a:ahLst/>
              <a:cxnLst/>
              <a:rect l="0" t="0" r="0" b="0"/>
              <a:pathLst>
                <a:path w="350520" h="160020">
                  <a:moveTo>
                    <a:pt x="0" y="160020"/>
                  </a:moveTo>
                  <a:lnTo>
                    <a:pt x="350520" y="160020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1E72159-A933-92D6-EA1A-F644D615588D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02ABF-5306-938D-F041-364AAB4B368F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93071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B54A6B-1FE4-0064-EC04-621CC2347520}"/>
              </a:ext>
            </a:extLst>
          </p:cNvPr>
          <p:cNvGrpSpPr/>
          <p:nvPr/>
        </p:nvGrpSpPr>
        <p:grpSpPr>
          <a:xfrm>
            <a:off x="3104515" y="535305"/>
            <a:ext cx="5995543" cy="5807220"/>
            <a:chOff x="0" y="0"/>
            <a:chExt cx="5995543" cy="58074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F1B10F-75DC-D3B2-4B86-4803DF46C38F}"/>
                </a:ext>
              </a:extLst>
            </p:cNvPr>
            <p:cNvSpPr/>
            <p:nvPr/>
          </p:nvSpPr>
          <p:spPr>
            <a:xfrm>
              <a:off x="5944870" y="55804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B86564-4621-CC0E-4D5D-A34CE5215F6F}"/>
                </a:ext>
              </a:extLst>
            </p:cNvPr>
            <p:cNvSpPr/>
            <p:nvPr/>
          </p:nvSpPr>
          <p:spPr>
            <a:xfrm>
              <a:off x="305" y="572758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55B21C-5AB1-63F7-DE32-18CBCD27777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711952"/>
            </a:xfrm>
            <a:prstGeom prst="rect">
              <a:avLst/>
            </a:prstGeom>
          </p:spPr>
        </p:pic>
        <p:sp>
          <p:nvSpPr>
            <p:cNvPr id="6" name="Shape 6186">
              <a:extLst>
                <a:ext uri="{FF2B5EF4-FFF2-40B4-BE49-F238E27FC236}">
                  <a16:creationId xmlns:a16="http://schemas.microsoft.com/office/drawing/2014/main" id="{D6B2225A-AE43-8364-2D88-6D198D27DC6A}"/>
                </a:ext>
              </a:extLst>
            </p:cNvPr>
            <p:cNvSpPr/>
            <p:nvPr/>
          </p:nvSpPr>
          <p:spPr>
            <a:xfrm>
              <a:off x="2757678" y="4880610"/>
              <a:ext cx="615696" cy="170688"/>
            </a:xfrm>
            <a:custGeom>
              <a:avLst/>
              <a:gdLst/>
              <a:ahLst/>
              <a:cxnLst/>
              <a:rect l="0" t="0" r="0" b="0"/>
              <a:pathLst>
                <a:path w="615696" h="170688">
                  <a:moveTo>
                    <a:pt x="0" y="170688"/>
                  </a:moveTo>
                  <a:lnTo>
                    <a:pt x="615696" y="170688"/>
                  </a:lnTo>
                  <a:lnTo>
                    <a:pt x="61569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Shape 6187">
              <a:extLst>
                <a:ext uri="{FF2B5EF4-FFF2-40B4-BE49-F238E27FC236}">
                  <a16:creationId xmlns:a16="http://schemas.microsoft.com/office/drawing/2014/main" id="{5B227AB6-4B6A-65D4-115F-8972AADE1DE1}"/>
                </a:ext>
              </a:extLst>
            </p:cNvPr>
            <p:cNvSpPr/>
            <p:nvPr/>
          </p:nvSpPr>
          <p:spPr>
            <a:xfrm>
              <a:off x="2477262" y="4620007"/>
              <a:ext cx="1653540" cy="170688"/>
            </a:xfrm>
            <a:custGeom>
              <a:avLst/>
              <a:gdLst/>
              <a:ahLst/>
              <a:cxnLst/>
              <a:rect l="0" t="0" r="0" b="0"/>
              <a:pathLst>
                <a:path w="1653540" h="170688">
                  <a:moveTo>
                    <a:pt x="0" y="170688"/>
                  </a:moveTo>
                  <a:lnTo>
                    <a:pt x="1653540" y="170688"/>
                  </a:lnTo>
                  <a:lnTo>
                    <a:pt x="165354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039429-F981-2331-9F53-E33620AF694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053DC-30BE-7D79-6236-D48812BCBA0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3504421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AB0D2A-F8AB-72B0-D25D-9ABCBF39EC1F}"/>
              </a:ext>
            </a:extLst>
          </p:cNvPr>
          <p:cNvGrpSpPr/>
          <p:nvPr/>
        </p:nvGrpSpPr>
        <p:grpSpPr>
          <a:xfrm>
            <a:off x="3104515" y="811848"/>
            <a:ext cx="5995543" cy="5254125"/>
            <a:chOff x="0" y="0"/>
            <a:chExt cx="5995543" cy="52542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63E867D-463C-5086-B953-D5F6ED4844D3}"/>
                </a:ext>
              </a:extLst>
            </p:cNvPr>
            <p:cNvSpPr/>
            <p:nvPr/>
          </p:nvSpPr>
          <p:spPr>
            <a:xfrm>
              <a:off x="5944870" y="50272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A4850B-D190-9B79-4CF0-A00D5D2E063B}"/>
                </a:ext>
              </a:extLst>
            </p:cNvPr>
            <p:cNvSpPr/>
            <p:nvPr/>
          </p:nvSpPr>
          <p:spPr>
            <a:xfrm>
              <a:off x="305" y="5174370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23DC5B-752C-E110-70F9-429EA565579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160264"/>
            </a:xfrm>
            <a:prstGeom prst="rect">
              <a:avLst/>
            </a:prstGeom>
          </p:spPr>
        </p:pic>
        <p:sp>
          <p:nvSpPr>
            <p:cNvPr id="6" name="Shape 24026">
              <a:extLst>
                <a:ext uri="{FF2B5EF4-FFF2-40B4-BE49-F238E27FC236}">
                  <a16:creationId xmlns:a16="http://schemas.microsoft.com/office/drawing/2014/main" id="{380AB5FE-A3CC-B3EB-651C-1DC7EAFC235A}"/>
                </a:ext>
              </a:extLst>
            </p:cNvPr>
            <p:cNvSpPr/>
            <p:nvPr/>
          </p:nvSpPr>
          <p:spPr>
            <a:xfrm>
              <a:off x="3519678" y="4223766"/>
              <a:ext cx="327660" cy="149352"/>
            </a:xfrm>
            <a:custGeom>
              <a:avLst/>
              <a:gdLst/>
              <a:ahLst/>
              <a:cxnLst/>
              <a:rect l="0" t="0" r="0" b="0"/>
              <a:pathLst>
                <a:path w="327660" h="149352">
                  <a:moveTo>
                    <a:pt x="0" y="149352"/>
                  </a:moveTo>
                  <a:lnTo>
                    <a:pt x="327660" y="149352"/>
                  </a:lnTo>
                  <a:lnTo>
                    <a:pt x="32766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A7B76EC-2F07-EA60-B34F-0F434E2EE88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AB8C39-9610-6E68-07DF-90D09AAAC62D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685083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2F5C68-E333-154F-94AC-1CD26D749267}"/>
              </a:ext>
            </a:extLst>
          </p:cNvPr>
          <p:cNvGrpSpPr/>
          <p:nvPr/>
        </p:nvGrpSpPr>
        <p:grpSpPr>
          <a:xfrm>
            <a:off x="3104515" y="1322705"/>
            <a:ext cx="7321442" cy="4268268"/>
            <a:chOff x="0" y="0"/>
            <a:chExt cx="7321442" cy="42682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6250180-1ED4-9CC6-AB79-98F35F2A32FD}"/>
                </a:ext>
              </a:extLst>
            </p:cNvPr>
            <p:cNvSpPr/>
            <p:nvPr/>
          </p:nvSpPr>
          <p:spPr>
            <a:xfrm>
              <a:off x="5944870" y="3045435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6C14F6-720C-56F0-EB0C-CCAF2D2813DD}"/>
                </a:ext>
              </a:extLst>
            </p:cNvPr>
            <p:cNvSpPr/>
            <p:nvPr/>
          </p:nvSpPr>
          <p:spPr>
            <a:xfrm>
              <a:off x="305" y="3292577"/>
              <a:ext cx="1013867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Navigation: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C74BE8-D167-5980-4DF6-E3069D6ABC6F}"/>
                </a:ext>
              </a:extLst>
            </p:cNvPr>
            <p:cNvSpPr/>
            <p:nvPr/>
          </p:nvSpPr>
          <p:spPr>
            <a:xfrm>
              <a:off x="762254" y="3292577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D72460-B05C-481E-B404-DAC9E890D75E}"/>
                </a:ext>
              </a:extLst>
            </p:cNvPr>
            <p:cNvSpPr/>
            <p:nvPr/>
          </p:nvSpPr>
          <p:spPr>
            <a:xfrm>
              <a:off x="800354" y="3322697"/>
              <a:ext cx="2124618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Click the ‘Validate’ icon (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90B20B-48AD-3895-F933-6DE30AE95C83}"/>
                </a:ext>
              </a:extLst>
            </p:cNvPr>
            <p:cNvSpPr/>
            <p:nvPr/>
          </p:nvSpPr>
          <p:spPr>
            <a:xfrm>
              <a:off x="2571623" y="3292577"/>
              <a:ext cx="67511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6BEA1C-2F55-DC09-644D-59C76C05EBE5}"/>
                </a:ext>
              </a:extLst>
            </p:cNvPr>
            <p:cNvSpPr/>
            <p:nvPr/>
          </p:nvSpPr>
          <p:spPr>
            <a:xfrm>
              <a:off x="2622383" y="3292577"/>
              <a:ext cx="1819146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located in the bottom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5AD4E3-2318-1449-224A-C6F6D6409F36}"/>
                </a:ext>
              </a:extLst>
            </p:cNvPr>
            <p:cNvSpPr/>
            <p:nvPr/>
          </p:nvSpPr>
          <p:spPr>
            <a:xfrm>
              <a:off x="3990721" y="3292577"/>
              <a:ext cx="89964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BD801A-DC06-C820-3BED-781E13A25474}"/>
                </a:ext>
              </a:extLst>
            </p:cNvPr>
            <p:cNvSpPr/>
            <p:nvPr/>
          </p:nvSpPr>
          <p:spPr>
            <a:xfrm>
              <a:off x="4057777" y="3292577"/>
              <a:ext cx="2455816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ction bar to validate the form.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9DF33E-C759-9DC1-A52E-9C8256849D32}"/>
                </a:ext>
              </a:extLst>
            </p:cNvPr>
            <p:cNvSpPr/>
            <p:nvPr/>
          </p:nvSpPr>
          <p:spPr>
            <a:xfrm>
              <a:off x="305" y="3507102"/>
              <a:ext cx="1832336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Click the ‘Save’ icon (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320154-9AF2-6773-97DF-46570539D04B}"/>
                </a:ext>
              </a:extLst>
            </p:cNvPr>
            <p:cNvSpPr/>
            <p:nvPr/>
          </p:nvSpPr>
          <p:spPr>
            <a:xfrm>
              <a:off x="1531874" y="3476981"/>
              <a:ext cx="67498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32D74D-2C8B-DB8F-DA8D-B63F5E8AB0C5}"/>
                </a:ext>
              </a:extLst>
            </p:cNvPr>
            <p:cNvSpPr/>
            <p:nvPr/>
          </p:nvSpPr>
          <p:spPr>
            <a:xfrm>
              <a:off x="1582623" y="3476981"/>
              <a:ext cx="5738819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located in the bottom action bar to perform a global save on the form.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D0D545-B79D-5D96-8A57-EC97AC7CE650}"/>
                </a:ext>
              </a:extLst>
            </p:cNvPr>
            <p:cNvSpPr/>
            <p:nvPr/>
          </p:nvSpPr>
          <p:spPr>
            <a:xfrm>
              <a:off x="305" y="3693029"/>
              <a:ext cx="2103740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Click the ‘Preview’ icon (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DE0416-AF95-1C43-66AA-F662A4FA94F3}"/>
                </a:ext>
              </a:extLst>
            </p:cNvPr>
            <p:cNvSpPr/>
            <p:nvPr/>
          </p:nvSpPr>
          <p:spPr>
            <a:xfrm>
              <a:off x="1734947" y="3662909"/>
              <a:ext cx="67498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4B04AF-DD35-92F3-0769-D458027BA934}"/>
                </a:ext>
              </a:extLst>
            </p:cNvPr>
            <p:cNvSpPr/>
            <p:nvPr/>
          </p:nvSpPr>
          <p:spPr>
            <a:xfrm>
              <a:off x="1785696" y="3662909"/>
              <a:ext cx="5109865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located in the bottom action bar to view a PDF preview of the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764AEA-4C08-AE36-82CB-C3B5CB5E5855}"/>
                </a:ext>
              </a:extLst>
            </p:cNvPr>
            <p:cNvSpPr/>
            <p:nvPr/>
          </p:nvSpPr>
          <p:spPr>
            <a:xfrm>
              <a:off x="305" y="3868649"/>
              <a:ext cx="443490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form.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56C72E-3481-9B90-BFAB-CEDDBACA8720}"/>
                </a:ext>
              </a:extLst>
            </p:cNvPr>
            <p:cNvSpPr/>
            <p:nvPr/>
          </p:nvSpPr>
          <p:spPr>
            <a:xfrm>
              <a:off x="334061" y="3868649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4EDBB9-617F-A3C8-239D-FBB2FFB2706B}"/>
                </a:ext>
              </a:extLst>
            </p:cNvPr>
            <p:cNvSpPr/>
            <p:nvPr/>
          </p:nvSpPr>
          <p:spPr>
            <a:xfrm>
              <a:off x="372110" y="3868649"/>
              <a:ext cx="439436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Click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6059F3-2B03-BCEC-E63B-486EC7B80EBD}"/>
                </a:ext>
              </a:extLst>
            </p:cNvPr>
            <p:cNvSpPr/>
            <p:nvPr/>
          </p:nvSpPr>
          <p:spPr>
            <a:xfrm>
              <a:off x="702818" y="3868649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CB74BA-1FE9-2AC1-DE22-A579E9756BA3}"/>
                </a:ext>
              </a:extLst>
            </p:cNvPr>
            <p:cNvSpPr/>
            <p:nvPr/>
          </p:nvSpPr>
          <p:spPr>
            <a:xfrm>
              <a:off x="740918" y="3898770"/>
              <a:ext cx="1536608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the ‘Submit’ icon (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819622-8DEB-E7A8-834A-479B1F605BC3}"/>
                </a:ext>
              </a:extLst>
            </p:cNvPr>
            <p:cNvSpPr/>
            <p:nvPr/>
          </p:nvSpPr>
          <p:spPr>
            <a:xfrm>
              <a:off x="2068703" y="3868649"/>
              <a:ext cx="67498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F660C7-E582-868D-8E97-A0EDB97000C7}"/>
                </a:ext>
              </a:extLst>
            </p:cNvPr>
            <p:cNvSpPr/>
            <p:nvPr/>
          </p:nvSpPr>
          <p:spPr>
            <a:xfrm>
              <a:off x="2119452" y="3868649"/>
              <a:ext cx="4644890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located in the bottom action bar to begin the submission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E520A4-5314-45E1-682A-AE4CA4564813}"/>
                </a:ext>
              </a:extLst>
            </p:cNvPr>
            <p:cNvSpPr/>
            <p:nvPr/>
          </p:nvSpPr>
          <p:spPr>
            <a:xfrm>
              <a:off x="305" y="4043909"/>
              <a:ext cx="656317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process.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BB162C-EE55-8390-3445-AEE629B7BB4E}"/>
                </a:ext>
              </a:extLst>
            </p:cNvPr>
            <p:cNvSpPr/>
            <p:nvPr/>
          </p:nvSpPr>
          <p:spPr>
            <a:xfrm>
              <a:off x="494030" y="4043909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73028A2-0BB5-4B48-DD20-2411ED93897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3179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4DA8494-1B58-7580-E619-7B24B568CCF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3258312"/>
              <a:ext cx="172212" cy="1722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F16D632-0B32-2E97-D1DB-06ED9A6B9F5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79220" y="3464052"/>
              <a:ext cx="152400" cy="152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004F25A-5144-4310-6A21-6C177D80344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83436" y="3649980"/>
              <a:ext cx="144780" cy="1447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D4A80F3-9925-DF47-84E2-A0F3435D6B5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895856" y="3834384"/>
              <a:ext cx="173736" cy="173736"/>
            </a:xfrm>
            <a:prstGeom prst="rect">
              <a:avLst/>
            </a:prstGeom>
          </p:spPr>
        </p:pic>
        <p:sp>
          <p:nvSpPr>
            <p:cNvPr id="31" name="Shape 24230">
              <a:extLst>
                <a:ext uri="{FF2B5EF4-FFF2-40B4-BE49-F238E27FC236}">
                  <a16:creationId xmlns:a16="http://schemas.microsoft.com/office/drawing/2014/main" id="{C5698BD1-1DE1-70CB-D001-F51DD12AE1EC}"/>
                </a:ext>
              </a:extLst>
            </p:cNvPr>
            <p:cNvSpPr/>
            <p:nvPr/>
          </p:nvSpPr>
          <p:spPr>
            <a:xfrm>
              <a:off x="93726" y="2704338"/>
              <a:ext cx="1011936" cy="120396"/>
            </a:xfrm>
            <a:custGeom>
              <a:avLst/>
              <a:gdLst/>
              <a:ahLst/>
              <a:cxnLst/>
              <a:rect l="0" t="0" r="0" b="0"/>
              <a:pathLst>
                <a:path w="1011936" h="120396">
                  <a:moveTo>
                    <a:pt x="0" y="120396"/>
                  </a:moveTo>
                  <a:lnTo>
                    <a:pt x="1011936" y="120396"/>
                  </a:lnTo>
                  <a:lnTo>
                    <a:pt x="1011936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C524E7A-4C9D-9DF1-129E-E90875BC8AA3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DC797-89A8-C8C8-71F0-A3BF3B1E3BB0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7379351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291B-521D-4A9A-8D7E-AACDD6ED1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Support Form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D8FEE-EAA2-5130-B104-ABE564BFF2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238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75DFDB-CC19-1F52-7821-F76F980D1343}"/>
              </a:ext>
            </a:extLst>
          </p:cNvPr>
          <p:cNvGrpSpPr/>
          <p:nvPr/>
        </p:nvGrpSpPr>
        <p:grpSpPr>
          <a:xfrm>
            <a:off x="3104515" y="607695"/>
            <a:ext cx="5995543" cy="5662448"/>
            <a:chOff x="0" y="0"/>
            <a:chExt cx="5995543" cy="56626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B1B5F4E-A1E3-2207-EBE7-13450E3D0A97}"/>
                </a:ext>
              </a:extLst>
            </p:cNvPr>
            <p:cNvSpPr/>
            <p:nvPr/>
          </p:nvSpPr>
          <p:spPr>
            <a:xfrm>
              <a:off x="5944870" y="5434177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B4B9083-09D8-58CE-D7E4-93EA26BA219F}"/>
                </a:ext>
              </a:extLst>
            </p:cNvPr>
            <p:cNvSpPr/>
            <p:nvPr/>
          </p:nvSpPr>
          <p:spPr>
            <a:xfrm>
              <a:off x="305" y="558280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AE2A0B-DC63-4F61-1E5B-C23D9FEFCFB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5570220"/>
            </a:xfrm>
            <a:prstGeom prst="rect">
              <a:avLst/>
            </a:prstGeom>
          </p:spPr>
        </p:pic>
        <p:sp>
          <p:nvSpPr>
            <p:cNvPr id="6" name="Shape 29758">
              <a:extLst>
                <a:ext uri="{FF2B5EF4-FFF2-40B4-BE49-F238E27FC236}">
                  <a16:creationId xmlns:a16="http://schemas.microsoft.com/office/drawing/2014/main" id="{929895FF-414C-7731-80D8-16AFE314C276}"/>
                </a:ext>
              </a:extLst>
            </p:cNvPr>
            <p:cNvSpPr/>
            <p:nvPr/>
          </p:nvSpPr>
          <p:spPr>
            <a:xfrm>
              <a:off x="3271266" y="4729734"/>
              <a:ext cx="248412" cy="150876"/>
            </a:xfrm>
            <a:custGeom>
              <a:avLst/>
              <a:gdLst/>
              <a:ahLst/>
              <a:cxnLst/>
              <a:rect l="0" t="0" r="0" b="0"/>
              <a:pathLst>
                <a:path w="248412" h="150876">
                  <a:moveTo>
                    <a:pt x="0" y="150876"/>
                  </a:moveTo>
                  <a:lnTo>
                    <a:pt x="248412" y="150876"/>
                  </a:lnTo>
                  <a:lnTo>
                    <a:pt x="24841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19A99DD-BAA2-D170-7785-38E55A0393B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6D0FC-23D8-6C63-B909-155328FEB4A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4969828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753D84-AA3A-702C-9B8E-020E8DA14BD3}"/>
              </a:ext>
            </a:extLst>
          </p:cNvPr>
          <p:cNvGrpSpPr/>
          <p:nvPr/>
        </p:nvGrpSpPr>
        <p:grpSpPr>
          <a:xfrm>
            <a:off x="3104515" y="541655"/>
            <a:ext cx="7088084" cy="5830298"/>
            <a:chOff x="0" y="0"/>
            <a:chExt cx="7088084" cy="58307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AC7A20-DD4F-CFC2-AB4D-AAE6A3D01420}"/>
                </a:ext>
              </a:extLst>
            </p:cNvPr>
            <p:cNvSpPr/>
            <p:nvPr/>
          </p:nvSpPr>
          <p:spPr>
            <a:xfrm>
              <a:off x="5944870" y="49891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FB5826-0105-6F45-942C-27D55E17C492}"/>
                </a:ext>
              </a:extLst>
            </p:cNvPr>
            <p:cNvSpPr/>
            <p:nvPr/>
          </p:nvSpPr>
          <p:spPr>
            <a:xfrm>
              <a:off x="305" y="5236058"/>
              <a:ext cx="675574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Navigat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1E5EB6-0F74-9926-C42E-F6792312EAB4}"/>
                </a:ext>
              </a:extLst>
            </p:cNvPr>
            <p:cNvSpPr/>
            <p:nvPr/>
          </p:nvSpPr>
          <p:spPr>
            <a:xfrm>
              <a:off x="507746" y="5236058"/>
              <a:ext cx="389574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ion: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316581-6155-54F6-6A39-837D80ED15FB}"/>
                </a:ext>
              </a:extLst>
            </p:cNvPr>
            <p:cNvSpPr/>
            <p:nvPr/>
          </p:nvSpPr>
          <p:spPr>
            <a:xfrm>
              <a:off x="800354" y="5266178"/>
              <a:ext cx="2124618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Click the ‘Validate’ icon (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F2F92C-72EE-0975-8DEF-93E1C4D07B90}"/>
                </a:ext>
              </a:extLst>
            </p:cNvPr>
            <p:cNvSpPr/>
            <p:nvPr/>
          </p:nvSpPr>
          <p:spPr>
            <a:xfrm>
              <a:off x="2571623" y="5236058"/>
              <a:ext cx="67498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FA9B23-7949-B8EF-6C2C-9FA7146DB279}"/>
                </a:ext>
              </a:extLst>
            </p:cNvPr>
            <p:cNvSpPr/>
            <p:nvPr/>
          </p:nvSpPr>
          <p:spPr>
            <a:xfrm>
              <a:off x="2622372" y="5236058"/>
              <a:ext cx="436416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located in the bottom action bar to validate the form.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F3BB47-78A8-A89A-C1C7-4A178FBBB2FA}"/>
                </a:ext>
              </a:extLst>
            </p:cNvPr>
            <p:cNvSpPr/>
            <p:nvPr/>
          </p:nvSpPr>
          <p:spPr>
            <a:xfrm>
              <a:off x="305" y="5450582"/>
              <a:ext cx="1832336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Click the ‘Save’ icon (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E694A7-559F-D043-CB5F-25C56C01D565}"/>
                </a:ext>
              </a:extLst>
            </p:cNvPr>
            <p:cNvSpPr/>
            <p:nvPr/>
          </p:nvSpPr>
          <p:spPr>
            <a:xfrm>
              <a:off x="1531874" y="5420461"/>
              <a:ext cx="67498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40E3A8-B03D-86CD-3FE2-8BC9DCA5672E}"/>
                </a:ext>
              </a:extLst>
            </p:cNvPr>
            <p:cNvSpPr/>
            <p:nvPr/>
          </p:nvSpPr>
          <p:spPr>
            <a:xfrm>
              <a:off x="1582623" y="5420461"/>
              <a:ext cx="5487481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located in the bottom action bar to save the overall form. Click the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543E5B-E0CD-DB67-1846-FC2ABDBE5C59}"/>
                </a:ext>
              </a:extLst>
            </p:cNvPr>
            <p:cNvSpPr/>
            <p:nvPr/>
          </p:nvSpPr>
          <p:spPr>
            <a:xfrm>
              <a:off x="305" y="5636510"/>
              <a:ext cx="1315877" cy="1843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‘Preview’ icon (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C15223-2D64-B5DF-94D8-B092EC23214E}"/>
                </a:ext>
              </a:extLst>
            </p:cNvPr>
            <p:cNvSpPr/>
            <p:nvPr/>
          </p:nvSpPr>
          <p:spPr>
            <a:xfrm>
              <a:off x="1143254" y="5606389"/>
              <a:ext cx="67498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18DD35-2A4B-D409-5CCA-8BAB503D58EA}"/>
                </a:ext>
              </a:extLst>
            </p:cNvPr>
            <p:cNvSpPr/>
            <p:nvPr/>
          </p:nvSpPr>
          <p:spPr>
            <a:xfrm>
              <a:off x="1194003" y="5606389"/>
              <a:ext cx="5894081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located in the bottom action bar to generate a PDF preview of the form.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17193A-3048-FB7C-FD64-15EF4D9EC03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51191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B6F9A-D39D-2FBC-9330-983E2B9528F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5201412"/>
              <a:ext cx="172212" cy="17373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2E8B26-9454-95F7-9E61-CE83693E17D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79220" y="5407152"/>
              <a:ext cx="152400" cy="152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238555-0653-E6D2-C94F-F69A7B67EB7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90600" y="5593079"/>
              <a:ext cx="144780" cy="144780"/>
            </a:xfrm>
            <a:prstGeom prst="rect">
              <a:avLst/>
            </a:prstGeom>
          </p:spPr>
        </p:pic>
        <p:sp>
          <p:nvSpPr>
            <p:cNvPr id="19" name="Shape 30022">
              <a:extLst>
                <a:ext uri="{FF2B5EF4-FFF2-40B4-BE49-F238E27FC236}">
                  <a16:creationId xmlns:a16="http://schemas.microsoft.com/office/drawing/2014/main" id="{06AD2023-2EA5-15AD-8653-1F83E5FFF62A}"/>
                </a:ext>
              </a:extLst>
            </p:cNvPr>
            <p:cNvSpPr/>
            <p:nvPr/>
          </p:nvSpPr>
          <p:spPr>
            <a:xfrm>
              <a:off x="3545586" y="4255770"/>
              <a:ext cx="256032" cy="152400"/>
            </a:xfrm>
            <a:custGeom>
              <a:avLst/>
              <a:gdLst/>
              <a:ahLst/>
              <a:cxnLst/>
              <a:rect l="0" t="0" r="0" b="0"/>
              <a:pathLst>
                <a:path w="256032" h="152400">
                  <a:moveTo>
                    <a:pt x="0" y="152400"/>
                  </a:moveTo>
                  <a:lnTo>
                    <a:pt x="256032" y="152400"/>
                  </a:lnTo>
                  <a:lnTo>
                    <a:pt x="25603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772374-959B-8F31-379C-20D4C44B909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7F6B60-2850-CD7F-AEB0-45AFE7682CAB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1178909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DEC0F4-475E-D73B-3E47-A8009E5200C7}"/>
              </a:ext>
            </a:extLst>
          </p:cNvPr>
          <p:cNvGrpSpPr/>
          <p:nvPr/>
        </p:nvGrpSpPr>
        <p:grpSpPr>
          <a:xfrm>
            <a:off x="3104515" y="978852"/>
            <a:ext cx="5995543" cy="4920127"/>
            <a:chOff x="0" y="0"/>
            <a:chExt cx="5995543" cy="4920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97CEEFE-EAF0-4E98-35BC-63CDE1D1F572}"/>
                </a:ext>
              </a:extLst>
            </p:cNvPr>
            <p:cNvSpPr/>
            <p:nvPr/>
          </p:nvSpPr>
          <p:spPr>
            <a:xfrm>
              <a:off x="5944870" y="4693133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E3083A-22F0-D142-72BC-55B3968DD8BC}"/>
                </a:ext>
              </a:extLst>
            </p:cNvPr>
            <p:cNvSpPr/>
            <p:nvPr/>
          </p:nvSpPr>
          <p:spPr>
            <a:xfrm>
              <a:off x="305" y="4840234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15EF4A-64B8-E46C-8D2D-3C5A6DBE1F0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828033"/>
            </a:xfrm>
            <a:prstGeom prst="rect">
              <a:avLst/>
            </a:prstGeom>
          </p:spPr>
        </p:pic>
        <p:sp>
          <p:nvSpPr>
            <p:cNvPr id="6" name="Shape 30091">
              <a:extLst>
                <a:ext uri="{FF2B5EF4-FFF2-40B4-BE49-F238E27FC236}">
                  <a16:creationId xmlns:a16="http://schemas.microsoft.com/office/drawing/2014/main" id="{3D3D1CF0-5510-12DF-37D2-B1FAE95F0A48}"/>
                </a:ext>
              </a:extLst>
            </p:cNvPr>
            <p:cNvSpPr/>
            <p:nvPr/>
          </p:nvSpPr>
          <p:spPr>
            <a:xfrm>
              <a:off x="3563874" y="3850386"/>
              <a:ext cx="248412" cy="146304"/>
            </a:xfrm>
            <a:custGeom>
              <a:avLst/>
              <a:gdLst/>
              <a:ahLst/>
              <a:cxnLst/>
              <a:rect l="0" t="0" r="0" b="0"/>
              <a:pathLst>
                <a:path w="248412" h="146304">
                  <a:moveTo>
                    <a:pt x="0" y="146304"/>
                  </a:moveTo>
                  <a:lnTo>
                    <a:pt x="248412" y="146304"/>
                  </a:lnTo>
                  <a:lnTo>
                    <a:pt x="24841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343EB9-4B09-8832-5603-DC63465F3567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F9245-F893-1A95-0F7E-DB7B2F4763A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8254575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99B2-3E48-44D9-2C1D-2780D5FED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Alternative Control Measures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9063F-66BA-A1CC-57F0-4B51E2C6B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381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137B83-05A9-4074-ED12-49F13E1AF9CA}"/>
              </a:ext>
            </a:extLst>
          </p:cNvPr>
          <p:cNvGrpSpPr/>
          <p:nvPr/>
        </p:nvGrpSpPr>
        <p:grpSpPr>
          <a:xfrm>
            <a:off x="3104515" y="1129982"/>
            <a:ext cx="5995543" cy="4653708"/>
            <a:chOff x="0" y="0"/>
            <a:chExt cx="5995543" cy="4653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2AC1AC-1BC1-8333-5391-5CF668A1BA45}"/>
                </a:ext>
              </a:extLst>
            </p:cNvPr>
            <p:cNvSpPr/>
            <p:nvPr/>
          </p:nvSpPr>
          <p:spPr>
            <a:xfrm>
              <a:off x="1595882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757B15-041A-C9A0-FEB6-430D67A21B7D}"/>
                </a:ext>
              </a:extLst>
            </p:cNvPr>
            <p:cNvSpPr/>
            <p:nvPr/>
          </p:nvSpPr>
          <p:spPr>
            <a:xfrm>
              <a:off x="2053463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9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96C1C0-367C-5968-8B85-564199BA02ED}"/>
                </a:ext>
              </a:extLst>
            </p:cNvPr>
            <p:cNvSpPr/>
            <p:nvPr/>
          </p:nvSpPr>
          <p:spPr>
            <a:xfrm>
              <a:off x="2123567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D20667-DA3D-87C7-6142-6132988598FA}"/>
                </a:ext>
              </a:extLst>
            </p:cNvPr>
            <p:cNvSpPr/>
            <p:nvPr/>
          </p:nvSpPr>
          <p:spPr>
            <a:xfrm>
              <a:off x="216623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D48033-F05D-EA12-9E3B-051EF9980390}"/>
                </a:ext>
              </a:extLst>
            </p:cNvPr>
            <p:cNvSpPr/>
            <p:nvPr/>
          </p:nvSpPr>
          <p:spPr>
            <a:xfrm>
              <a:off x="223786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376604-F78A-7BC8-DBE6-F8CAF37BDBB5}"/>
                </a:ext>
              </a:extLst>
            </p:cNvPr>
            <p:cNvSpPr/>
            <p:nvPr/>
          </p:nvSpPr>
          <p:spPr>
            <a:xfrm>
              <a:off x="2272919" y="0"/>
              <a:ext cx="2210768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Contact Information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D668B6-9F1C-FF05-B62D-250ACF6359D3}"/>
                </a:ext>
              </a:extLst>
            </p:cNvPr>
            <p:cNvSpPr/>
            <p:nvPr/>
          </p:nvSpPr>
          <p:spPr>
            <a:xfrm>
              <a:off x="393738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39483E-838F-F60E-98F6-64F8A61B1DF1}"/>
                </a:ext>
              </a:extLst>
            </p:cNvPr>
            <p:cNvSpPr/>
            <p:nvPr/>
          </p:nvSpPr>
          <p:spPr>
            <a:xfrm>
              <a:off x="3972433" y="0"/>
              <a:ext cx="5601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E7B696-91B7-7053-BA8E-AA32ED6C0FDE}"/>
                </a:ext>
              </a:extLst>
            </p:cNvPr>
            <p:cNvSpPr/>
            <p:nvPr/>
          </p:nvSpPr>
          <p:spPr>
            <a:xfrm>
              <a:off x="4017966" y="0"/>
              <a:ext cx="37921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ACM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563697-7310-0421-B3C8-B8EB0927E2CD}"/>
                </a:ext>
              </a:extLst>
            </p:cNvPr>
            <p:cNvSpPr/>
            <p:nvPr/>
          </p:nvSpPr>
          <p:spPr>
            <a:xfrm>
              <a:off x="4305870" y="0"/>
              <a:ext cx="5601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AE655C-A154-74D5-82DF-E1E9D2D9219B}"/>
                </a:ext>
              </a:extLst>
            </p:cNvPr>
            <p:cNvSpPr/>
            <p:nvPr/>
          </p:nvSpPr>
          <p:spPr>
            <a:xfrm>
              <a:off x="434886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BF0FBD-38F0-3E0D-635D-6FF2449CF6B7}"/>
                </a:ext>
              </a:extLst>
            </p:cNvPr>
            <p:cNvSpPr/>
            <p:nvPr/>
          </p:nvSpPr>
          <p:spPr>
            <a:xfrm>
              <a:off x="5944870" y="442940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299B7B-5E31-98BE-3591-EF7BB893976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2"/>
              <a:ext cx="5943600" cy="4337304"/>
            </a:xfrm>
            <a:prstGeom prst="rect">
              <a:avLst/>
            </a:prstGeom>
          </p:spPr>
        </p:pic>
        <p:sp>
          <p:nvSpPr>
            <p:cNvPr id="16" name="Shape 34259">
              <a:extLst>
                <a:ext uri="{FF2B5EF4-FFF2-40B4-BE49-F238E27FC236}">
                  <a16:creationId xmlns:a16="http://schemas.microsoft.com/office/drawing/2014/main" id="{AB9845B4-15D8-233F-F2B1-F0A9FF100FE2}"/>
                </a:ext>
              </a:extLst>
            </p:cNvPr>
            <p:cNvSpPr/>
            <p:nvPr/>
          </p:nvSpPr>
          <p:spPr>
            <a:xfrm>
              <a:off x="3271266" y="2570148"/>
              <a:ext cx="254508" cy="170688"/>
            </a:xfrm>
            <a:custGeom>
              <a:avLst/>
              <a:gdLst/>
              <a:ahLst/>
              <a:cxnLst/>
              <a:rect l="0" t="0" r="0" b="0"/>
              <a:pathLst>
                <a:path w="254508" h="170688">
                  <a:moveTo>
                    <a:pt x="0" y="170688"/>
                  </a:moveTo>
                  <a:lnTo>
                    <a:pt x="254508" y="170688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2C0DAB-AE84-8EBB-9B6E-005D3416A0B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5A5E56-9B50-6170-B236-B295826B5905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6395406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0BD805-7BE5-858B-004A-2FBAD39E92B4}"/>
              </a:ext>
            </a:extLst>
          </p:cNvPr>
          <p:cNvGrpSpPr/>
          <p:nvPr/>
        </p:nvGrpSpPr>
        <p:grpSpPr>
          <a:xfrm>
            <a:off x="3104515" y="662622"/>
            <a:ext cx="5995543" cy="5552564"/>
            <a:chOff x="0" y="0"/>
            <a:chExt cx="5995543" cy="55528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61D798-B7F3-DB21-CF0E-4A8A9604C3B0}"/>
                </a:ext>
              </a:extLst>
            </p:cNvPr>
            <p:cNvSpPr/>
            <p:nvPr/>
          </p:nvSpPr>
          <p:spPr>
            <a:xfrm>
              <a:off x="1545590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508F2F-9F9B-3FA5-344A-67BB4B026A34}"/>
                </a:ext>
              </a:extLst>
            </p:cNvPr>
            <p:cNvSpPr/>
            <p:nvPr/>
          </p:nvSpPr>
          <p:spPr>
            <a:xfrm>
              <a:off x="2003171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9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6CD84-5338-D439-3EA1-E0EFC28336F3}"/>
                </a:ext>
              </a:extLst>
            </p:cNvPr>
            <p:cNvSpPr/>
            <p:nvPr/>
          </p:nvSpPr>
          <p:spPr>
            <a:xfrm>
              <a:off x="2073275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0BDDE9-9D9B-1DEA-76D0-CC585D342E6D}"/>
                </a:ext>
              </a:extLst>
            </p:cNvPr>
            <p:cNvSpPr/>
            <p:nvPr/>
          </p:nvSpPr>
          <p:spPr>
            <a:xfrm>
              <a:off x="2115947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6E6DB-BFD1-8AC0-1539-2FD2FB955D2D}"/>
                </a:ext>
              </a:extLst>
            </p:cNvPr>
            <p:cNvSpPr/>
            <p:nvPr/>
          </p:nvSpPr>
          <p:spPr>
            <a:xfrm>
              <a:off x="218757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D76089-8309-B78A-AA00-406D458A68C1}"/>
                </a:ext>
              </a:extLst>
            </p:cNvPr>
            <p:cNvSpPr/>
            <p:nvPr/>
          </p:nvSpPr>
          <p:spPr>
            <a:xfrm>
              <a:off x="2225675" y="0"/>
              <a:ext cx="104453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Add Contact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A11183-B9F6-3450-C712-ACC0434492F4}"/>
                </a:ext>
              </a:extLst>
            </p:cNvPr>
            <p:cNvSpPr/>
            <p:nvPr/>
          </p:nvSpPr>
          <p:spPr>
            <a:xfrm>
              <a:off x="3013583" y="0"/>
              <a:ext cx="31930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Pop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684A69-D1C1-B7F9-0361-CEF700F0ACB2}"/>
                </a:ext>
              </a:extLst>
            </p:cNvPr>
            <p:cNvSpPr/>
            <p:nvPr/>
          </p:nvSpPr>
          <p:spPr>
            <a:xfrm>
              <a:off x="3254375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ADCBA4-4E1A-96B5-E5E0-0859BF565E78}"/>
                </a:ext>
              </a:extLst>
            </p:cNvPr>
            <p:cNvSpPr/>
            <p:nvPr/>
          </p:nvSpPr>
          <p:spPr>
            <a:xfrm>
              <a:off x="3297047" y="0"/>
              <a:ext cx="27153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Up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4348F6-8614-1C8B-5F50-A9D6F5B57C7A}"/>
                </a:ext>
              </a:extLst>
            </p:cNvPr>
            <p:cNvSpPr/>
            <p:nvPr/>
          </p:nvSpPr>
          <p:spPr>
            <a:xfrm>
              <a:off x="3501517" y="0"/>
              <a:ext cx="645347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Window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D741BC-61DA-BB4E-755A-A6984D427272}"/>
                </a:ext>
              </a:extLst>
            </p:cNvPr>
            <p:cNvSpPr/>
            <p:nvPr/>
          </p:nvSpPr>
          <p:spPr>
            <a:xfrm>
              <a:off x="398919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388FEA-451B-DCFA-F58C-7973DD23CD7C}"/>
                </a:ext>
              </a:extLst>
            </p:cNvPr>
            <p:cNvSpPr/>
            <p:nvPr/>
          </p:nvSpPr>
          <p:spPr>
            <a:xfrm>
              <a:off x="4024249" y="0"/>
              <a:ext cx="5601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3B89C-8FB6-A2FE-B9F2-777C1188C128}"/>
                </a:ext>
              </a:extLst>
            </p:cNvPr>
            <p:cNvSpPr/>
            <p:nvPr/>
          </p:nvSpPr>
          <p:spPr>
            <a:xfrm>
              <a:off x="4068264" y="0"/>
              <a:ext cx="37719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ACM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895DFC-A320-80BB-494B-EE5706C4D4C2}"/>
                </a:ext>
              </a:extLst>
            </p:cNvPr>
            <p:cNvSpPr/>
            <p:nvPr/>
          </p:nvSpPr>
          <p:spPr>
            <a:xfrm>
              <a:off x="4354650" y="0"/>
              <a:ext cx="56017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D0F5B6-A6F5-EBCE-29E8-CFF2AE4775E5}"/>
                </a:ext>
              </a:extLst>
            </p:cNvPr>
            <p:cNvSpPr/>
            <p:nvPr/>
          </p:nvSpPr>
          <p:spPr>
            <a:xfrm>
              <a:off x="439762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0C3A54-1010-5612-EC90-649EF450EED9}"/>
                </a:ext>
              </a:extLst>
            </p:cNvPr>
            <p:cNvSpPr/>
            <p:nvPr/>
          </p:nvSpPr>
          <p:spPr>
            <a:xfrm>
              <a:off x="5944870" y="5323990"/>
              <a:ext cx="50673" cy="2243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9E4A86-7EDA-09AB-EDB5-3857CEC9279F}"/>
                </a:ext>
              </a:extLst>
            </p:cNvPr>
            <p:cNvSpPr/>
            <p:nvPr/>
          </p:nvSpPr>
          <p:spPr>
            <a:xfrm>
              <a:off x="305" y="5472996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51186C-FCC9-3450-73AD-CCD6B995345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43600" cy="5236464"/>
            </a:xfrm>
            <a:prstGeom prst="rect">
              <a:avLst/>
            </a:prstGeom>
          </p:spPr>
        </p:pic>
        <p:sp>
          <p:nvSpPr>
            <p:cNvPr id="21" name="Shape 34508">
              <a:extLst>
                <a:ext uri="{FF2B5EF4-FFF2-40B4-BE49-F238E27FC236}">
                  <a16:creationId xmlns:a16="http://schemas.microsoft.com/office/drawing/2014/main" id="{45335F82-0AA3-61F8-408B-4A68A81E03EF}"/>
                </a:ext>
              </a:extLst>
            </p:cNvPr>
            <p:cNvSpPr/>
            <p:nvPr/>
          </p:nvSpPr>
          <p:spPr>
            <a:xfrm>
              <a:off x="3079242" y="5130468"/>
              <a:ext cx="199644" cy="172212"/>
            </a:xfrm>
            <a:custGeom>
              <a:avLst/>
              <a:gdLst/>
              <a:ahLst/>
              <a:cxnLst/>
              <a:rect l="0" t="0" r="0" b="0"/>
              <a:pathLst>
                <a:path w="199644" h="172212">
                  <a:moveTo>
                    <a:pt x="0" y="172212"/>
                  </a:moveTo>
                  <a:lnTo>
                    <a:pt x="199644" y="172212"/>
                  </a:lnTo>
                  <a:lnTo>
                    <a:pt x="19964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9BE77BE-06BF-8134-C67A-67255354D56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FC473-890B-A60B-BD2A-8B4D53A5C26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0341028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4007EC-4F06-0FB6-CB3F-ED08BD38B70A}"/>
              </a:ext>
            </a:extLst>
          </p:cNvPr>
          <p:cNvGrpSpPr/>
          <p:nvPr/>
        </p:nvGrpSpPr>
        <p:grpSpPr>
          <a:xfrm>
            <a:off x="3104515" y="795337"/>
            <a:ext cx="5995543" cy="5287136"/>
            <a:chOff x="0" y="0"/>
            <a:chExt cx="5995543" cy="52873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799AC9-C3BE-B1D3-BEF3-E7FD6B9DEC01}"/>
                </a:ext>
              </a:extLst>
            </p:cNvPr>
            <p:cNvSpPr/>
            <p:nvPr/>
          </p:nvSpPr>
          <p:spPr>
            <a:xfrm>
              <a:off x="1815719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B9B213-C40E-5BA8-E70B-E9A5DD5D135F}"/>
                </a:ext>
              </a:extLst>
            </p:cNvPr>
            <p:cNvSpPr/>
            <p:nvPr/>
          </p:nvSpPr>
          <p:spPr>
            <a:xfrm>
              <a:off x="227291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9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824D0A-B06A-75DA-24A3-128348A838C7}"/>
                </a:ext>
              </a:extLst>
            </p:cNvPr>
            <p:cNvSpPr/>
            <p:nvPr/>
          </p:nvSpPr>
          <p:spPr>
            <a:xfrm>
              <a:off x="2343023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19C4F4-F225-8DD2-E751-88694BA4E7B3}"/>
                </a:ext>
              </a:extLst>
            </p:cNvPr>
            <p:cNvSpPr/>
            <p:nvPr/>
          </p:nvSpPr>
          <p:spPr>
            <a:xfrm>
              <a:off x="2385695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7FEC49-3DD3-AA8E-32B2-4AFD2D874432}"/>
                </a:ext>
              </a:extLst>
            </p:cNvPr>
            <p:cNvSpPr/>
            <p:nvPr/>
          </p:nvSpPr>
          <p:spPr>
            <a:xfrm>
              <a:off x="245732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73637F-9A2C-4655-E601-7BDE570C47B9}"/>
                </a:ext>
              </a:extLst>
            </p:cNvPr>
            <p:cNvSpPr/>
            <p:nvPr/>
          </p:nvSpPr>
          <p:spPr>
            <a:xfrm>
              <a:off x="2495423" y="0"/>
              <a:ext cx="162545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Attachments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88A7B3-92C0-F891-088A-494ABE968F61}"/>
                </a:ext>
              </a:extLst>
            </p:cNvPr>
            <p:cNvSpPr/>
            <p:nvPr/>
          </p:nvSpPr>
          <p:spPr>
            <a:xfrm>
              <a:off x="371944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C5C712-A9D0-4D3A-A96D-880A8AB21F7D}"/>
                </a:ext>
              </a:extLst>
            </p:cNvPr>
            <p:cNvSpPr/>
            <p:nvPr/>
          </p:nvSpPr>
          <p:spPr>
            <a:xfrm>
              <a:off x="3754501" y="0"/>
              <a:ext cx="5601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97B1A2-E7B6-C325-2136-3FDF2BC6E327}"/>
                </a:ext>
              </a:extLst>
            </p:cNvPr>
            <p:cNvSpPr/>
            <p:nvPr/>
          </p:nvSpPr>
          <p:spPr>
            <a:xfrm>
              <a:off x="3800034" y="0"/>
              <a:ext cx="37921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ACM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C4A3B2-8635-3E25-AF36-54B8428F4EC6}"/>
                </a:ext>
              </a:extLst>
            </p:cNvPr>
            <p:cNvSpPr/>
            <p:nvPr/>
          </p:nvSpPr>
          <p:spPr>
            <a:xfrm>
              <a:off x="4087938" y="0"/>
              <a:ext cx="5601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8BEAF2-E485-5A05-2F71-7971DEEB82F0}"/>
                </a:ext>
              </a:extLst>
            </p:cNvPr>
            <p:cNvSpPr/>
            <p:nvPr/>
          </p:nvSpPr>
          <p:spPr>
            <a:xfrm>
              <a:off x="412940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7CE2D2-DC0D-939E-5718-2200B75AC0FA}"/>
                </a:ext>
              </a:extLst>
            </p:cNvPr>
            <p:cNvSpPr/>
            <p:nvPr/>
          </p:nvSpPr>
          <p:spPr>
            <a:xfrm>
              <a:off x="5944870" y="5058814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D8BD6F-6B13-8814-6F7C-72D0766F9858}"/>
                </a:ext>
              </a:extLst>
            </p:cNvPr>
            <p:cNvSpPr/>
            <p:nvPr/>
          </p:nvSpPr>
          <p:spPr>
            <a:xfrm>
              <a:off x="305" y="5207439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1A4AA7-653D-ACDD-46F1-E6C08E74870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2"/>
              <a:ext cx="5943600" cy="4974336"/>
            </a:xfrm>
            <a:prstGeom prst="rect">
              <a:avLst/>
            </a:prstGeom>
          </p:spPr>
        </p:pic>
        <p:sp>
          <p:nvSpPr>
            <p:cNvPr id="17" name="Shape 34688">
              <a:extLst>
                <a:ext uri="{FF2B5EF4-FFF2-40B4-BE49-F238E27FC236}">
                  <a16:creationId xmlns:a16="http://schemas.microsoft.com/office/drawing/2014/main" id="{16E36F50-895A-05D4-6D3D-FBCC5C1C3CA7}"/>
                </a:ext>
              </a:extLst>
            </p:cNvPr>
            <p:cNvSpPr/>
            <p:nvPr/>
          </p:nvSpPr>
          <p:spPr>
            <a:xfrm>
              <a:off x="3545586" y="4379136"/>
              <a:ext cx="254508" cy="156972"/>
            </a:xfrm>
            <a:custGeom>
              <a:avLst/>
              <a:gdLst/>
              <a:ahLst/>
              <a:cxnLst/>
              <a:rect l="0" t="0" r="0" b="0"/>
              <a:pathLst>
                <a:path w="254508" h="156972">
                  <a:moveTo>
                    <a:pt x="0" y="156972"/>
                  </a:moveTo>
                  <a:lnTo>
                    <a:pt x="254508" y="156972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B8D44-9304-EBC4-9F2C-E40197AA285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F11813-60F3-AB0F-3BDA-D923BF6353F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24072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30BD99-A945-E2C4-E8CE-0A66DCC31252}"/>
              </a:ext>
            </a:extLst>
          </p:cNvPr>
          <p:cNvGrpSpPr/>
          <p:nvPr/>
        </p:nvGrpSpPr>
        <p:grpSpPr>
          <a:xfrm>
            <a:off x="3104515" y="1273175"/>
            <a:ext cx="5995543" cy="4331461"/>
            <a:chOff x="0" y="0"/>
            <a:chExt cx="5995543" cy="43317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1D317C-705B-F576-FEC9-0D628A8B2984}"/>
                </a:ext>
              </a:extLst>
            </p:cNvPr>
            <p:cNvSpPr/>
            <p:nvPr/>
          </p:nvSpPr>
          <p:spPr>
            <a:xfrm>
              <a:off x="1830959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3196B5-244A-C639-B64A-F376364E13C2}"/>
                </a:ext>
              </a:extLst>
            </p:cNvPr>
            <p:cNvSpPr/>
            <p:nvPr/>
          </p:nvSpPr>
          <p:spPr>
            <a:xfrm>
              <a:off x="228815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BC7589-883F-E10F-1C01-672001B2E555}"/>
                </a:ext>
              </a:extLst>
            </p:cNvPr>
            <p:cNvSpPr/>
            <p:nvPr/>
          </p:nvSpPr>
          <p:spPr>
            <a:xfrm>
              <a:off x="2358263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090D9-AA0F-28B0-BAA9-DA844FAC64D1}"/>
                </a:ext>
              </a:extLst>
            </p:cNvPr>
            <p:cNvSpPr/>
            <p:nvPr/>
          </p:nvSpPr>
          <p:spPr>
            <a:xfrm>
              <a:off x="2400935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8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50AC34-B2DA-2D5D-D487-8B5890ADEA77}"/>
                </a:ext>
              </a:extLst>
            </p:cNvPr>
            <p:cNvSpPr/>
            <p:nvPr/>
          </p:nvSpPr>
          <p:spPr>
            <a:xfrm>
              <a:off x="247256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B974DF-1578-7EEE-D469-7C0D0DD8A913}"/>
                </a:ext>
              </a:extLst>
            </p:cNvPr>
            <p:cNvSpPr/>
            <p:nvPr/>
          </p:nvSpPr>
          <p:spPr>
            <a:xfrm>
              <a:off x="2507615" y="0"/>
              <a:ext cx="183930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Create Passphrase Scr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FD3B7A-61AF-3D4F-4A5F-5E95DF831D83}"/>
                </a:ext>
              </a:extLst>
            </p:cNvPr>
            <p:cNvSpPr/>
            <p:nvPr/>
          </p:nvSpPr>
          <p:spPr>
            <a:xfrm>
              <a:off x="3891661" y="0"/>
              <a:ext cx="29138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E8BF37-2676-7993-4644-BEE8E221650C}"/>
                </a:ext>
              </a:extLst>
            </p:cNvPr>
            <p:cNvSpPr/>
            <p:nvPr/>
          </p:nvSpPr>
          <p:spPr>
            <a:xfrm>
              <a:off x="411264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0A3F44-5F56-5D46-E23E-64A72D983C27}"/>
                </a:ext>
              </a:extLst>
            </p:cNvPr>
            <p:cNvSpPr/>
            <p:nvPr/>
          </p:nvSpPr>
          <p:spPr>
            <a:xfrm>
              <a:off x="5944870" y="410479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9F595D-DF2C-3A6B-74C1-12EB5643B71F}"/>
                </a:ext>
              </a:extLst>
            </p:cNvPr>
            <p:cNvSpPr/>
            <p:nvPr/>
          </p:nvSpPr>
          <p:spPr>
            <a:xfrm>
              <a:off x="305" y="4251891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E685C6-7E9A-16D9-480B-7529A2478D9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520"/>
              <a:ext cx="5935981" cy="4011168"/>
            </a:xfrm>
            <a:prstGeom prst="rect">
              <a:avLst/>
            </a:prstGeom>
          </p:spPr>
        </p:pic>
        <p:sp>
          <p:nvSpPr>
            <p:cNvPr id="14" name="Shape 6279">
              <a:extLst>
                <a:ext uri="{FF2B5EF4-FFF2-40B4-BE49-F238E27FC236}">
                  <a16:creationId xmlns:a16="http://schemas.microsoft.com/office/drawing/2014/main" id="{6AE9E01E-734F-BE5C-039C-527FD089CE19}"/>
                </a:ext>
              </a:extLst>
            </p:cNvPr>
            <p:cNvSpPr/>
            <p:nvPr/>
          </p:nvSpPr>
          <p:spPr>
            <a:xfrm>
              <a:off x="3315462" y="3077258"/>
              <a:ext cx="231648" cy="170688"/>
            </a:xfrm>
            <a:custGeom>
              <a:avLst/>
              <a:gdLst/>
              <a:ahLst/>
              <a:cxnLst/>
              <a:rect l="0" t="0" r="0" b="0"/>
              <a:pathLst>
                <a:path w="231648" h="170688">
                  <a:moveTo>
                    <a:pt x="0" y="170688"/>
                  </a:moveTo>
                  <a:lnTo>
                    <a:pt x="231648" y="170688"/>
                  </a:lnTo>
                  <a:lnTo>
                    <a:pt x="23164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50BB46-0EF2-1356-B021-5BF873FB45A3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DFF74-B7B5-12F3-8F92-1C76B6E2550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6590107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058A0F-4798-E465-4BE1-AE61C7C7F204}"/>
              </a:ext>
            </a:extLst>
          </p:cNvPr>
          <p:cNvGrpSpPr/>
          <p:nvPr/>
        </p:nvGrpSpPr>
        <p:grpSpPr>
          <a:xfrm>
            <a:off x="3104515" y="1530032"/>
            <a:ext cx="5995543" cy="3817748"/>
            <a:chOff x="0" y="0"/>
            <a:chExt cx="5995543" cy="38181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B8FB3E-38D9-C019-6647-5E9DD61BAB6E}"/>
                </a:ext>
              </a:extLst>
            </p:cNvPr>
            <p:cNvSpPr/>
            <p:nvPr/>
          </p:nvSpPr>
          <p:spPr>
            <a:xfrm>
              <a:off x="1545590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7AEBE5-2932-3B1A-9C55-5AA302E6624C}"/>
                </a:ext>
              </a:extLst>
            </p:cNvPr>
            <p:cNvSpPr/>
            <p:nvPr/>
          </p:nvSpPr>
          <p:spPr>
            <a:xfrm>
              <a:off x="2003171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10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4984F8-CD72-9E51-CF34-EA3E89A1750E}"/>
                </a:ext>
              </a:extLst>
            </p:cNvPr>
            <p:cNvSpPr/>
            <p:nvPr/>
          </p:nvSpPr>
          <p:spPr>
            <a:xfrm>
              <a:off x="2144903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782D4E-D1C3-0E7D-3EC6-5CEB2CA5DB53}"/>
                </a:ext>
              </a:extLst>
            </p:cNvPr>
            <p:cNvSpPr/>
            <p:nvPr/>
          </p:nvSpPr>
          <p:spPr>
            <a:xfrm>
              <a:off x="2187575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AE91AB-9CE0-9CFC-AA64-898310CBAD56}"/>
                </a:ext>
              </a:extLst>
            </p:cNvPr>
            <p:cNvSpPr/>
            <p:nvPr/>
          </p:nvSpPr>
          <p:spPr>
            <a:xfrm>
              <a:off x="225767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A0D1C4-8687-3F96-69A0-CA414BAAF1FD}"/>
                </a:ext>
              </a:extLst>
            </p:cNvPr>
            <p:cNvSpPr/>
            <p:nvPr/>
          </p:nvSpPr>
          <p:spPr>
            <a:xfrm>
              <a:off x="2294255" y="0"/>
              <a:ext cx="225013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Preview EPMN Form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639999-29BA-F574-E1C5-DD0A2BC12B6B}"/>
                </a:ext>
              </a:extLst>
            </p:cNvPr>
            <p:cNvSpPr/>
            <p:nvPr/>
          </p:nvSpPr>
          <p:spPr>
            <a:xfrm>
              <a:off x="398767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C5351F-FF03-2167-F298-F3F950E6AF64}"/>
                </a:ext>
              </a:extLst>
            </p:cNvPr>
            <p:cNvSpPr/>
            <p:nvPr/>
          </p:nvSpPr>
          <p:spPr>
            <a:xfrm>
              <a:off x="4022725" y="0"/>
              <a:ext cx="5601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CEB7C6-2390-50F9-DB2A-208A4E82AFCE}"/>
                </a:ext>
              </a:extLst>
            </p:cNvPr>
            <p:cNvSpPr/>
            <p:nvPr/>
          </p:nvSpPr>
          <p:spPr>
            <a:xfrm>
              <a:off x="4068258" y="0"/>
              <a:ext cx="37921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ACM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883AD8-F42D-65C6-F86A-9261F8A65070}"/>
                </a:ext>
              </a:extLst>
            </p:cNvPr>
            <p:cNvSpPr/>
            <p:nvPr/>
          </p:nvSpPr>
          <p:spPr>
            <a:xfrm>
              <a:off x="4356162" y="0"/>
              <a:ext cx="56016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2168DC-617D-132B-6A84-CC0CC4AC342F}"/>
                </a:ext>
              </a:extLst>
            </p:cNvPr>
            <p:cNvSpPr/>
            <p:nvPr/>
          </p:nvSpPr>
          <p:spPr>
            <a:xfrm>
              <a:off x="4397629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0D194C-5ED6-3D43-3324-A707E173012D}"/>
                </a:ext>
              </a:extLst>
            </p:cNvPr>
            <p:cNvSpPr/>
            <p:nvPr/>
          </p:nvSpPr>
          <p:spPr>
            <a:xfrm>
              <a:off x="5944870" y="359120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B1771C-BE56-9D9C-A12B-A938F118008F}"/>
                </a:ext>
              </a:extLst>
            </p:cNvPr>
            <p:cNvSpPr/>
            <p:nvPr/>
          </p:nvSpPr>
          <p:spPr>
            <a:xfrm>
              <a:off x="305" y="373830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DED4E1-82E2-CC47-D56F-5DF6D5BD82C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520"/>
              <a:ext cx="5935981" cy="3497580"/>
            </a:xfrm>
            <a:prstGeom prst="rect">
              <a:avLst/>
            </a:prstGeom>
          </p:spPr>
        </p:pic>
        <p:sp>
          <p:nvSpPr>
            <p:cNvPr id="17" name="Shape 34862">
              <a:extLst>
                <a:ext uri="{FF2B5EF4-FFF2-40B4-BE49-F238E27FC236}">
                  <a16:creationId xmlns:a16="http://schemas.microsoft.com/office/drawing/2014/main" id="{27CBA472-DD75-F1B9-5900-9646FF679481}"/>
                </a:ext>
              </a:extLst>
            </p:cNvPr>
            <p:cNvSpPr/>
            <p:nvPr/>
          </p:nvSpPr>
          <p:spPr>
            <a:xfrm>
              <a:off x="2804922" y="2507282"/>
              <a:ext cx="1211580" cy="205740"/>
            </a:xfrm>
            <a:custGeom>
              <a:avLst/>
              <a:gdLst/>
              <a:ahLst/>
              <a:cxnLst/>
              <a:rect l="0" t="0" r="0" b="0"/>
              <a:pathLst>
                <a:path w="1211580" h="205740">
                  <a:moveTo>
                    <a:pt x="0" y="205740"/>
                  </a:moveTo>
                  <a:lnTo>
                    <a:pt x="1211580" y="205740"/>
                  </a:lnTo>
                  <a:lnTo>
                    <a:pt x="121158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C6D360C-7110-8625-F199-AFCDFC271436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1D7FE-D5B9-B769-EC24-37A8DAF43C6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006894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21946-E65F-1DCE-F698-38269B3F1D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TSCA Section 5 Bona Fide/Polymer Exemption </a:t>
            </a:r>
          </a:p>
        </p:txBody>
      </p:sp>
    </p:spTree>
    <p:extLst>
      <p:ext uri="{BB962C8B-B14F-4D97-AF65-F5344CB8AC3E}">
        <p14:creationId xmlns:p14="http://schemas.microsoft.com/office/powerpoint/2010/main" val="10618229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EFC3A-93CA-D7EA-DC05-8EAD4B2D3A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04047" y="271462"/>
            <a:ext cx="1672273" cy="631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B98E8D-2B3F-F2ED-430B-997DBD9A59F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66983" y="271461"/>
            <a:ext cx="2329498" cy="631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188446-0863-4067-EED8-1D33EBCE772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89620" y="2248535"/>
            <a:ext cx="2057400" cy="203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B1ACE-F470-359A-AF6A-274A205CDDF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BA5C7-BE48-8093-5156-54A44BBEF635}"/>
              </a:ext>
            </a:extLst>
          </p:cNvPr>
          <p:cNvSpPr txBox="1"/>
          <p:nvPr/>
        </p:nvSpPr>
        <p:spPr>
          <a:xfrm>
            <a:off x="193993" y="6217204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9183643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C134D-AD46-2EA8-FF37-40A238C7EC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959485"/>
            <a:ext cx="5943600" cy="4939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F63715-A1F4-DEC4-0A8C-60AE933A7749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D4C86-5EC8-BC9B-29F8-856054BC368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6345324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5BFC5-6BB8-727A-1F47-2C1CDD66A0C2}"/>
              </a:ext>
            </a:extLst>
          </p:cNvPr>
          <p:cNvGrpSpPr/>
          <p:nvPr/>
        </p:nvGrpSpPr>
        <p:grpSpPr>
          <a:xfrm>
            <a:off x="3104515" y="945515"/>
            <a:ext cx="5995543" cy="5022648"/>
            <a:chOff x="0" y="0"/>
            <a:chExt cx="5995543" cy="50226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5C012E8-D0C9-0E8F-1C79-FCD22DA4DE32}"/>
                </a:ext>
              </a:extLst>
            </p:cNvPr>
            <p:cNvSpPr/>
            <p:nvPr/>
          </p:nvSpPr>
          <p:spPr>
            <a:xfrm>
              <a:off x="5944870" y="479829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01353F-BB06-85B3-BA87-6F7AD678906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931665"/>
            </a:xfrm>
            <a:prstGeom prst="rect">
              <a:avLst/>
            </a:prstGeom>
          </p:spPr>
        </p:pic>
        <p:sp>
          <p:nvSpPr>
            <p:cNvPr id="5" name="Shape 30379">
              <a:extLst>
                <a:ext uri="{FF2B5EF4-FFF2-40B4-BE49-F238E27FC236}">
                  <a16:creationId xmlns:a16="http://schemas.microsoft.com/office/drawing/2014/main" id="{C1417566-618A-9329-0A6D-6D7D04E03056}"/>
                </a:ext>
              </a:extLst>
            </p:cNvPr>
            <p:cNvSpPr/>
            <p:nvPr/>
          </p:nvSpPr>
          <p:spPr>
            <a:xfrm>
              <a:off x="3348990" y="3822955"/>
              <a:ext cx="233172" cy="190500"/>
            </a:xfrm>
            <a:custGeom>
              <a:avLst/>
              <a:gdLst/>
              <a:ahLst/>
              <a:cxnLst/>
              <a:rect l="0" t="0" r="0" b="0"/>
              <a:pathLst>
                <a:path w="233172" h="190500">
                  <a:moveTo>
                    <a:pt x="0" y="190500"/>
                  </a:moveTo>
                  <a:lnTo>
                    <a:pt x="233172" y="190500"/>
                  </a:lnTo>
                  <a:lnTo>
                    <a:pt x="23317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9EA2043-3598-8F61-4D98-83DB498A6E0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1265E-E160-88D5-8457-789DEC7A93E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8522992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E64CD3-F735-A9B3-805F-008E48E01984}"/>
              </a:ext>
            </a:extLst>
          </p:cNvPr>
          <p:cNvGrpSpPr/>
          <p:nvPr/>
        </p:nvGrpSpPr>
        <p:grpSpPr>
          <a:xfrm>
            <a:off x="3104515" y="315913"/>
            <a:ext cx="5995543" cy="6246005"/>
            <a:chOff x="0" y="0"/>
            <a:chExt cx="5995543" cy="62463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E6FF89-32A7-496B-60C5-41E4AF8C54B5}"/>
                </a:ext>
              </a:extLst>
            </p:cNvPr>
            <p:cNvSpPr/>
            <p:nvPr/>
          </p:nvSpPr>
          <p:spPr>
            <a:xfrm>
              <a:off x="5944870" y="60178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5EDBCE-D713-5823-ED39-2250CF088EF7}"/>
                </a:ext>
              </a:extLst>
            </p:cNvPr>
            <p:cNvSpPr/>
            <p:nvPr/>
          </p:nvSpPr>
          <p:spPr>
            <a:xfrm>
              <a:off x="305" y="61664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03FF39-5B25-685C-7C2D-3CB346F87B4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6150864"/>
            </a:xfrm>
            <a:prstGeom prst="rect">
              <a:avLst/>
            </a:prstGeom>
          </p:spPr>
        </p:pic>
        <p:sp>
          <p:nvSpPr>
            <p:cNvPr id="6" name="Shape 30590">
              <a:extLst>
                <a:ext uri="{FF2B5EF4-FFF2-40B4-BE49-F238E27FC236}">
                  <a16:creationId xmlns:a16="http://schemas.microsoft.com/office/drawing/2014/main" id="{39EE65D1-95AB-3031-2E74-18D3438D4C73}"/>
                </a:ext>
              </a:extLst>
            </p:cNvPr>
            <p:cNvSpPr/>
            <p:nvPr/>
          </p:nvSpPr>
          <p:spPr>
            <a:xfrm>
              <a:off x="4016502" y="5296663"/>
              <a:ext cx="254508" cy="172211"/>
            </a:xfrm>
            <a:custGeom>
              <a:avLst/>
              <a:gdLst/>
              <a:ahLst/>
              <a:cxnLst/>
              <a:rect l="0" t="0" r="0" b="0"/>
              <a:pathLst>
                <a:path w="254508" h="172211">
                  <a:moveTo>
                    <a:pt x="0" y="172211"/>
                  </a:moveTo>
                  <a:lnTo>
                    <a:pt x="254508" y="172211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95545FF-D30E-80ED-8FC1-EBCDE14F80B8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FC029-5B45-204B-6FCE-D6E66AD86567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2915220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839FB-B552-6E8A-AAF2-98ED1194C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955675"/>
            <a:ext cx="5943600" cy="4946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B1C9-C050-FEA4-C802-2CBACD368266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7834D-BECF-ADA4-8A5E-FEC7D897D80B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1980202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903D0B-4692-4E65-1A9F-E9C77AAA8298}"/>
              </a:ext>
            </a:extLst>
          </p:cNvPr>
          <p:cNvGrpSpPr/>
          <p:nvPr/>
        </p:nvGrpSpPr>
        <p:grpSpPr>
          <a:xfrm>
            <a:off x="3104515" y="925512"/>
            <a:ext cx="5995543" cy="5026808"/>
            <a:chOff x="0" y="0"/>
            <a:chExt cx="5995543" cy="50268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7A270A-EF06-F7EA-C833-6575BDA26706}"/>
                </a:ext>
              </a:extLst>
            </p:cNvPr>
            <p:cNvSpPr/>
            <p:nvPr/>
          </p:nvSpPr>
          <p:spPr>
            <a:xfrm>
              <a:off x="5944870" y="479829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CDA4BD-A523-EB72-BCA5-DB89EA874CB7}"/>
                </a:ext>
              </a:extLst>
            </p:cNvPr>
            <p:cNvSpPr/>
            <p:nvPr/>
          </p:nvSpPr>
          <p:spPr>
            <a:xfrm>
              <a:off x="305" y="494691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ED65B6-EE8E-7A03-EF2A-F352B3D6CB6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931665"/>
            </a:xfrm>
            <a:prstGeom prst="rect">
              <a:avLst/>
            </a:prstGeom>
          </p:spPr>
        </p:pic>
        <p:sp>
          <p:nvSpPr>
            <p:cNvPr id="6" name="Shape 30910">
              <a:extLst>
                <a:ext uri="{FF2B5EF4-FFF2-40B4-BE49-F238E27FC236}">
                  <a16:creationId xmlns:a16="http://schemas.microsoft.com/office/drawing/2014/main" id="{6F186C03-28A8-9CC6-0669-F41B19023270}"/>
                </a:ext>
              </a:extLst>
            </p:cNvPr>
            <p:cNvSpPr/>
            <p:nvPr/>
          </p:nvSpPr>
          <p:spPr>
            <a:xfrm>
              <a:off x="4024122" y="3833623"/>
              <a:ext cx="254508" cy="170688"/>
            </a:xfrm>
            <a:custGeom>
              <a:avLst/>
              <a:gdLst/>
              <a:ahLst/>
              <a:cxnLst/>
              <a:rect l="0" t="0" r="0" b="0"/>
              <a:pathLst>
                <a:path w="254508" h="170688">
                  <a:moveTo>
                    <a:pt x="0" y="170688"/>
                  </a:moveTo>
                  <a:lnTo>
                    <a:pt x="254508" y="170688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0D4A97-8E76-E4A0-D18A-4BEA5FBDF83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55189-94E1-A4A2-76E6-4A1DB0A5DB76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3171348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C4720C-C4FB-ECB5-C8B3-A21D0B47A910}"/>
              </a:ext>
            </a:extLst>
          </p:cNvPr>
          <p:cNvGrpSpPr/>
          <p:nvPr/>
        </p:nvGrpSpPr>
        <p:grpSpPr>
          <a:xfrm>
            <a:off x="3104515" y="1124584"/>
            <a:ext cx="5995543" cy="4628656"/>
            <a:chOff x="0" y="0"/>
            <a:chExt cx="5995543" cy="46290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74D95E-4171-D6E9-AF3B-F30905A9FB26}"/>
                </a:ext>
              </a:extLst>
            </p:cNvPr>
            <p:cNvSpPr/>
            <p:nvPr/>
          </p:nvSpPr>
          <p:spPr>
            <a:xfrm>
              <a:off x="5944870" y="4402049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683516-F7C0-1887-BCD6-47B504AC3804}"/>
                </a:ext>
              </a:extLst>
            </p:cNvPr>
            <p:cNvSpPr/>
            <p:nvPr/>
          </p:nvSpPr>
          <p:spPr>
            <a:xfrm>
              <a:off x="305" y="4549150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DFC806-0F20-BC11-498B-FBAEA60C2A5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536949"/>
            </a:xfrm>
            <a:prstGeom prst="rect">
              <a:avLst/>
            </a:prstGeom>
          </p:spPr>
        </p:pic>
        <p:sp>
          <p:nvSpPr>
            <p:cNvPr id="6" name="Shape 31081">
              <a:extLst>
                <a:ext uri="{FF2B5EF4-FFF2-40B4-BE49-F238E27FC236}">
                  <a16:creationId xmlns:a16="http://schemas.microsoft.com/office/drawing/2014/main" id="{3E49AAB4-BD0A-9EF9-FEF0-CB93B6F7EE4A}"/>
                </a:ext>
              </a:extLst>
            </p:cNvPr>
            <p:cNvSpPr/>
            <p:nvPr/>
          </p:nvSpPr>
          <p:spPr>
            <a:xfrm>
              <a:off x="4043934" y="2259330"/>
              <a:ext cx="251460" cy="187452"/>
            </a:xfrm>
            <a:custGeom>
              <a:avLst/>
              <a:gdLst/>
              <a:ahLst/>
              <a:cxnLst/>
              <a:rect l="0" t="0" r="0" b="0"/>
              <a:pathLst>
                <a:path w="251460" h="187452">
                  <a:moveTo>
                    <a:pt x="0" y="187452"/>
                  </a:moveTo>
                  <a:lnTo>
                    <a:pt x="251460" y="187452"/>
                  </a:lnTo>
                  <a:lnTo>
                    <a:pt x="25146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4CA6650-8FC4-C996-34CA-5E0CA6CAFDCE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96AEB-26ED-F542-EADF-5310658591A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4147839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6549B3-DF88-C865-CE5F-451FFF5A270D}"/>
              </a:ext>
            </a:extLst>
          </p:cNvPr>
          <p:cNvGrpSpPr/>
          <p:nvPr/>
        </p:nvGrpSpPr>
        <p:grpSpPr>
          <a:xfrm>
            <a:off x="3104515" y="763905"/>
            <a:ext cx="5995543" cy="5350017"/>
            <a:chOff x="0" y="0"/>
            <a:chExt cx="5995543" cy="5350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2381F-27A0-EA7B-658C-47B700827A9E}"/>
                </a:ext>
              </a:extLst>
            </p:cNvPr>
            <p:cNvSpPr/>
            <p:nvPr/>
          </p:nvSpPr>
          <p:spPr>
            <a:xfrm>
              <a:off x="5944870" y="51232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B1AF783-DC0F-5CA2-F405-54F235C2CDF1}"/>
                </a:ext>
              </a:extLst>
            </p:cNvPr>
            <p:cNvSpPr/>
            <p:nvPr/>
          </p:nvSpPr>
          <p:spPr>
            <a:xfrm>
              <a:off x="305" y="5270382"/>
              <a:ext cx="19410" cy="798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FF1C59-40A9-B4F2-F58C-E65DD72B4CCB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257800"/>
            </a:xfrm>
            <a:prstGeom prst="rect">
              <a:avLst/>
            </a:prstGeom>
          </p:spPr>
        </p:pic>
        <p:sp>
          <p:nvSpPr>
            <p:cNvPr id="6" name="Shape 31307">
              <a:extLst>
                <a:ext uri="{FF2B5EF4-FFF2-40B4-BE49-F238E27FC236}">
                  <a16:creationId xmlns:a16="http://schemas.microsoft.com/office/drawing/2014/main" id="{2791212B-A3E0-F2B7-B5C6-155641F41032}"/>
                </a:ext>
              </a:extLst>
            </p:cNvPr>
            <p:cNvSpPr/>
            <p:nvPr/>
          </p:nvSpPr>
          <p:spPr>
            <a:xfrm>
              <a:off x="4048506" y="4312158"/>
              <a:ext cx="254508" cy="170688"/>
            </a:xfrm>
            <a:custGeom>
              <a:avLst/>
              <a:gdLst/>
              <a:ahLst/>
              <a:cxnLst/>
              <a:rect l="0" t="0" r="0" b="0"/>
              <a:pathLst>
                <a:path w="254508" h="170688">
                  <a:moveTo>
                    <a:pt x="0" y="170688"/>
                  </a:moveTo>
                  <a:lnTo>
                    <a:pt x="254508" y="170688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8F94BA-76B6-B5CB-C27A-4F9E29A3545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DAFF9-3692-9E73-691F-B16155E486B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89611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216A01-C4B4-9461-CF47-D3098390613C}"/>
              </a:ext>
            </a:extLst>
          </p:cNvPr>
          <p:cNvGrpSpPr/>
          <p:nvPr/>
        </p:nvGrpSpPr>
        <p:grpSpPr>
          <a:xfrm>
            <a:off x="3104515" y="738822"/>
            <a:ext cx="5995543" cy="5400173"/>
            <a:chOff x="0" y="0"/>
            <a:chExt cx="5995543" cy="54004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2A17C2-6A06-7E35-6C04-BDC503A974A8}"/>
                </a:ext>
              </a:extLst>
            </p:cNvPr>
            <p:cNvSpPr/>
            <p:nvPr/>
          </p:nvSpPr>
          <p:spPr>
            <a:xfrm>
              <a:off x="1531874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B71A6D-3E76-DC03-E776-F5AFFC320FE1}"/>
                </a:ext>
              </a:extLst>
            </p:cNvPr>
            <p:cNvSpPr/>
            <p:nvPr/>
          </p:nvSpPr>
          <p:spPr>
            <a:xfrm>
              <a:off x="1989455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3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15318D-818D-79E4-60EB-6D767CC1BB98}"/>
                </a:ext>
              </a:extLst>
            </p:cNvPr>
            <p:cNvSpPr/>
            <p:nvPr/>
          </p:nvSpPr>
          <p:spPr>
            <a:xfrm>
              <a:off x="2059559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88D96B-DF58-7EBD-38A6-4F2CEA027A5A}"/>
                </a:ext>
              </a:extLst>
            </p:cNvPr>
            <p:cNvSpPr/>
            <p:nvPr/>
          </p:nvSpPr>
          <p:spPr>
            <a:xfrm>
              <a:off x="2102231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10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96C14A-749F-90AB-0993-6261467DC4AA}"/>
                </a:ext>
              </a:extLst>
            </p:cNvPr>
            <p:cNvSpPr/>
            <p:nvPr/>
          </p:nvSpPr>
          <p:spPr>
            <a:xfrm>
              <a:off x="224396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E12A87-B4DF-B63C-51A9-07591750BFFB}"/>
                </a:ext>
              </a:extLst>
            </p:cNvPr>
            <p:cNvSpPr/>
            <p:nvPr/>
          </p:nvSpPr>
          <p:spPr>
            <a:xfrm>
              <a:off x="2282063" y="0"/>
              <a:ext cx="148836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Attach Documents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33EDEB-2E95-B169-CCBD-8326A9A47A80}"/>
                </a:ext>
              </a:extLst>
            </p:cNvPr>
            <p:cNvSpPr/>
            <p:nvPr/>
          </p:nvSpPr>
          <p:spPr>
            <a:xfrm>
              <a:off x="340220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CAB0DB-DDC5-A427-6136-EE433B82614B}"/>
                </a:ext>
              </a:extLst>
            </p:cNvPr>
            <p:cNvSpPr/>
            <p:nvPr/>
          </p:nvSpPr>
          <p:spPr>
            <a:xfrm>
              <a:off x="3437255" y="0"/>
              <a:ext cx="317432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Pop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2D731A-3440-9B2E-3242-EED332298272}"/>
                </a:ext>
              </a:extLst>
            </p:cNvPr>
            <p:cNvSpPr/>
            <p:nvPr/>
          </p:nvSpPr>
          <p:spPr>
            <a:xfrm>
              <a:off x="3676777" y="0"/>
              <a:ext cx="5602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D4B234-E7AF-1921-92CA-D19BCF26383A}"/>
                </a:ext>
              </a:extLst>
            </p:cNvPr>
            <p:cNvSpPr/>
            <p:nvPr/>
          </p:nvSpPr>
          <p:spPr>
            <a:xfrm>
              <a:off x="3719449" y="0"/>
              <a:ext cx="271530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Up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D652F3-3A98-CC82-5222-871B3AC3AC85}"/>
                </a:ext>
              </a:extLst>
            </p:cNvPr>
            <p:cNvSpPr/>
            <p:nvPr/>
          </p:nvSpPr>
          <p:spPr>
            <a:xfrm>
              <a:off x="3923665" y="0"/>
              <a:ext cx="647198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Window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07FEDE-C100-EB4A-75B6-36EAB7F3C208}"/>
                </a:ext>
              </a:extLst>
            </p:cNvPr>
            <p:cNvSpPr/>
            <p:nvPr/>
          </p:nvSpPr>
          <p:spPr>
            <a:xfrm>
              <a:off x="4411345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10E7AD-AD97-301E-28C5-622E39D97F96}"/>
                </a:ext>
              </a:extLst>
            </p:cNvPr>
            <p:cNvSpPr/>
            <p:nvPr/>
          </p:nvSpPr>
          <p:spPr>
            <a:xfrm>
              <a:off x="5944870" y="5171971"/>
              <a:ext cx="50673" cy="2243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3FF461-93F1-F14B-94BF-3CAA5740C226}"/>
                </a:ext>
              </a:extLst>
            </p:cNvPr>
            <p:cNvSpPr/>
            <p:nvPr/>
          </p:nvSpPr>
          <p:spPr>
            <a:xfrm>
              <a:off x="305" y="5320596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C74383-AD08-C41C-CD74-585CC5D8835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35981" cy="5077968"/>
            </a:xfrm>
            <a:prstGeom prst="rect">
              <a:avLst/>
            </a:prstGeom>
          </p:spPr>
        </p:pic>
        <p:sp>
          <p:nvSpPr>
            <p:cNvPr id="18" name="Shape 7556">
              <a:extLst>
                <a:ext uri="{FF2B5EF4-FFF2-40B4-BE49-F238E27FC236}">
                  <a16:creationId xmlns:a16="http://schemas.microsoft.com/office/drawing/2014/main" id="{5E1BE463-1AE7-F215-E34D-6EDE4E860568}"/>
                </a:ext>
              </a:extLst>
            </p:cNvPr>
            <p:cNvSpPr/>
            <p:nvPr/>
          </p:nvSpPr>
          <p:spPr>
            <a:xfrm>
              <a:off x="3338322" y="4935395"/>
              <a:ext cx="220980" cy="179832"/>
            </a:xfrm>
            <a:custGeom>
              <a:avLst/>
              <a:gdLst/>
              <a:ahLst/>
              <a:cxnLst/>
              <a:rect l="0" t="0" r="0" b="0"/>
              <a:pathLst>
                <a:path w="220980" h="179832">
                  <a:moveTo>
                    <a:pt x="0" y="179832"/>
                  </a:moveTo>
                  <a:lnTo>
                    <a:pt x="220980" y="179832"/>
                  </a:lnTo>
                  <a:lnTo>
                    <a:pt x="22098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Shape 7557">
              <a:extLst>
                <a:ext uri="{FF2B5EF4-FFF2-40B4-BE49-F238E27FC236}">
                  <a16:creationId xmlns:a16="http://schemas.microsoft.com/office/drawing/2014/main" id="{70EB8F41-3AB9-465C-3202-CA8245E060E9}"/>
                </a:ext>
              </a:extLst>
            </p:cNvPr>
            <p:cNvSpPr/>
            <p:nvPr/>
          </p:nvSpPr>
          <p:spPr>
            <a:xfrm>
              <a:off x="2218182" y="4935395"/>
              <a:ext cx="358140" cy="179832"/>
            </a:xfrm>
            <a:custGeom>
              <a:avLst/>
              <a:gdLst/>
              <a:ahLst/>
              <a:cxnLst/>
              <a:rect l="0" t="0" r="0" b="0"/>
              <a:pathLst>
                <a:path w="358140" h="179832">
                  <a:moveTo>
                    <a:pt x="0" y="179832"/>
                  </a:moveTo>
                  <a:lnTo>
                    <a:pt x="358140" y="179832"/>
                  </a:lnTo>
                  <a:lnTo>
                    <a:pt x="358140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1CA74DA-A65C-50F4-C587-C44EEB985F21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8A0CFE-12B6-3757-2491-E216A16A8306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165887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8AA41E-8A0E-25FC-C5D8-6FE479D8AF96}"/>
              </a:ext>
            </a:extLst>
          </p:cNvPr>
          <p:cNvGrpSpPr/>
          <p:nvPr/>
        </p:nvGrpSpPr>
        <p:grpSpPr>
          <a:xfrm>
            <a:off x="3104515" y="306705"/>
            <a:ext cx="5995543" cy="6264428"/>
            <a:chOff x="0" y="0"/>
            <a:chExt cx="5995543" cy="62646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7921A2-FF6E-A22F-D50C-4C9AB0046E64}"/>
                </a:ext>
              </a:extLst>
            </p:cNvPr>
            <p:cNvSpPr/>
            <p:nvPr/>
          </p:nvSpPr>
          <p:spPr>
            <a:xfrm>
              <a:off x="5944870" y="60376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061BD1-BF42-16A8-4A3A-030801FE3382}"/>
                </a:ext>
              </a:extLst>
            </p:cNvPr>
            <p:cNvSpPr/>
            <p:nvPr/>
          </p:nvSpPr>
          <p:spPr>
            <a:xfrm>
              <a:off x="305" y="618478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EA17E4-E399-BCCA-9951-3B63F67678C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6172200"/>
            </a:xfrm>
            <a:prstGeom prst="rect">
              <a:avLst/>
            </a:prstGeom>
          </p:spPr>
        </p:pic>
        <p:sp>
          <p:nvSpPr>
            <p:cNvPr id="6" name="Shape 31461">
              <a:extLst>
                <a:ext uri="{FF2B5EF4-FFF2-40B4-BE49-F238E27FC236}">
                  <a16:creationId xmlns:a16="http://schemas.microsoft.com/office/drawing/2014/main" id="{5A4F647B-8876-E6B2-DA05-C3346D188246}"/>
                </a:ext>
              </a:extLst>
            </p:cNvPr>
            <p:cNvSpPr/>
            <p:nvPr/>
          </p:nvSpPr>
          <p:spPr>
            <a:xfrm>
              <a:off x="4028694" y="5016246"/>
              <a:ext cx="252984" cy="170689"/>
            </a:xfrm>
            <a:custGeom>
              <a:avLst/>
              <a:gdLst/>
              <a:ahLst/>
              <a:cxnLst/>
              <a:rect l="0" t="0" r="0" b="0"/>
              <a:pathLst>
                <a:path w="252984" h="170689">
                  <a:moveTo>
                    <a:pt x="0" y="170689"/>
                  </a:moveTo>
                  <a:lnTo>
                    <a:pt x="252984" y="170689"/>
                  </a:lnTo>
                  <a:lnTo>
                    <a:pt x="25298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58FAC2-1716-175D-8C06-74F98DD72C90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0C46C-B6CD-4F36-B154-E132186050D9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2361219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129C3B-6458-210D-FAA9-B1A570E440DD}"/>
              </a:ext>
            </a:extLst>
          </p:cNvPr>
          <p:cNvGrpSpPr/>
          <p:nvPr/>
        </p:nvGrpSpPr>
        <p:grpSpPr>
          <a:xfrm>
            <a:off x="3104515" y="459106"/>
            <a:ext cx="5995543" cy="5959613"/>
            <a:chOff x="0" y="0"/>
            <a:chExt cx="5995543" cy="59598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710E57-6D47-1203-3A44-C1EB8C77CE67}"/>
                </a:ext>
              </a:extLst>
            </p:cNvPr>
            <p:cNvSpPr/>
            <p:nvPr/>
          </p:nvSpPr>
          <p:spPr>
            <a:xfrm>
              <a:off x="5944870" y="57328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D0D45A-7035-E0EA-C89A-A0BE27E88202}"/>
                </a:ext>
              </a:extLst>
            </p:cNvPr>
            <p:cNvSpPr/>
            <p:nvPr/>
          </p:nvSpPr>
          <p:spPr>
            <a:xfrm>
              <a:off x="305" y="5879983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FC8351-C3AD-4C2A-46D0-8D461D8F4E0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861304"/>
            </a:xfrm>
            <a:prstGeom prst="rect">
              <a:avLst/>
            </a:prstGeom>
          </p:spPr>
        </p:pic>
        <p:sp>
          <p:nvSpPr>
            <p:cNvPr id="6" name="Shape 31666">
              <a:extLst>
                <a:ext uri="{FF2B5EF4-FFF2-40B4-BE49-F238E27FC236}">
                  <a16:creationId xmlns:a16="http://schemas.microsoft.com/office/drawing/2014/main" id="{2DEF4B44-C20D-79D6-F139-3DA42044A86F}"/>
                </a:ext>
              </a:extLst>
            </p:cNvPr>
            <p:cNvSpPr/>
            <p:nvPr/>
          </p:nvSpPr>
          <p:spPr>
            <a:xfrm>
              <a:off x="2894838" y="5522214"/>
              <a:ext cx="316992" cy="172212"/>
            </a:xfrm>
            <a:custGeom>
              <a:avLst/>
              <a:gdLst/>
              <a:ahLst/>
              <a:cxnLst/>
              <a:rect l="0" t="0" r="0" b="0"/>
              <a:pathLst>
                <a:path w="316992" h="172212">
                  <a:moveTo>
                    <a:pt x="0" y="172212"/>
                  </a:moveTo>
                  <a:lnTo>
                    <a:pt x="316992" y="172212"/>
                  </a:lnTo>
                  <a:lnTo>
                    <a:pt x="316992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94846A-2A39-E9DA-0C79-8FD95551C7C1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535C2-B722-233F-56B2-16567C569F2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8417409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BC842F-C345-FAD2-FF53-D24B5FF77647}"/>
              </a:ext>
            </a:extLst>
          </p:cNvPr>
          <p:cNvGrpSpPr/>
          <p:nvPr/>
        </p:nvGrpSpPr>
        <p:grpSpPr>
          <a:xfrm>
            <a:off x="3104515" y="1065211"/>
            <a:ext cx="5995543" cy="4747396"/>
            <a:chOff x="0" y="0"/>
            <a:chExt cx="5995543" cy="47479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FCF146-3F96-5E02-921F-CA371A359143}"/>
                </a:ext>
              </a:extLst>
            </p:cNvPr>
            <p:cNvSpPr/>
            <p:nvPr/>
          </p:nvSpPr>
          <p:spPr>
            <a:xfrm>
              <a:off x="5944870" y="4519397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CDD961-FDD4-F016-0D3B-F741510D5F27}"/>
                </a:ext>
              </a:extLst>
            </p:cNvPr>
            <p:cNvSpPr/>
            <p:nvPr/>
          </p:nvSpPr>
          <p:spPr>
            <a:xfrm>
              <a:off x="305" y="466802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5069E5-3CAE-1FB0-402F-53D1D89DAF7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655820"/>
            </a:xfrm>
            <a:prstGeom prst="rect">
              <a:avLst/>
            </a:prstGeom>
          </p:spPr>
        </p:pic>
        <p:sp>
          <p:nvSpPr>
            <p:cNvPr id="6" name="Shape 31862">
              <a:extLst>
                <a:ext uri="{FF2B5EF4-FFF2-40B4-BE49-F238E27FC236}">
                  <a16:creationId xmlns:a16="http://schemas.microsoft.com/office/drawing/2014/main" id="{71E7C00E-49DC-72A1-0121-0A4111FF5E88}"/>
                </a:ext>
              </a:extLst>
            </p:cNvPr>
            <p:cNvSpPr/>
            <p:nvPr/>
          </p:nvSpPr>
          <p:spPr>
            <a:xfrm>
              <a:off x="4031742" y="2312670"/>
              <a:ext cx="254508" cy="170688"/>
            </a:xfrm>
            <a:custGeom>
              <a:avLst/>
              <a:gdLst/>
              <a:ahLst/>
              <a:cxnLst/>
              <a:rect l="0" t="0" r="0" b="0"/>
              <a:pathLst>
                <a:path w="254508" h="170688">
                  <a:moveTo>
                    <a:pt x="0" y="170688"/>
                  </a:moveTo>
                  <a:lnTo>
                    <a:pt x="254508" y="170688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52AD17-09FE-6F12-5F64-F36D9B238A5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E96754-FA50-C8C3-54C0-443FE62BFA31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0219231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DD53F0-5F9E-2E91-324A-3F1044927F32}"/>
              </a:ext>
            </a:extLst>
          </p:cNvPr>
          <p:cNvGrpSpPr/>
          <p:nvPr/>
        </p:nvGrpSpPr>
        <p:grpSpPr>
          <a:xfrm>
            <a:off x="3104515" y="715962"/>
            <a:ext cx="5995543" cy="5445907"/>
            <a:chOff x="0" y="0"/>
            <a:chExt cx="5995543" cy="544628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1ACC90-F0C9-826F-DE3B-2A4B30ACBCB4}"/>
                </a:ext>
              </a:extLst>
            </p:cNvPr>
            <p:cNvSpPr/>
            <p:nvPr/>
          </p:nvSpPr>
          <p:spPr>
            <a:xfrm>
              <a:off x="5944870" y="5217770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F3043-8F9B-B3CB-5F80-24EBA60FC618}"/>
                </a:ext>
              </a:extLst>
            </p:cNvPr>
            <p:cNvSpPr/>
            <p:nvPr/>
          </p:nvSpPr>
          <p:spPr>
            <a:xfrm>
              <a:off x="305" y="5366395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A86FF7-76BD-8429-CD3D-4A0AB710085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347716"/>
            </a:xfrm>
            <a:prstGeom prst="rect">
              <a:avLst/>
            </a:prstGeom>
          </p:spPr>
        </p:pic>
        <p:sp>
          <p:nvSpPr>
            <p:cNvPr id="6" name="Shape 33088">
              <a:extLst>
                <a:ext uri="{FF2B5EF4-FFF2-40B4-BE49-F238E27FC236}">
                  <a16:creationId xmlns:a16="http://schemas.microsoft.com/office/drawing/2014/main" id="{4FBFFA42-64FC-88B9-A896-0A1835179513}"/>
                </a:ext>
              </a:extLst>
            </p:cNvPr>
            <p:cNvSpPr/>
            <p:nvPr/>
          </p:nvSpPr>
          <p:spPr>
            <a:xfrm>
              <a:off x="4027170" y="4341114"/>
              <a:ext cx="254508" cy="170688"/>
            </a:xfrm>
            <a:custGeom>
              <a:avLst/>
              <a:gdLst/>
              <a:ahLst/>
              <a:cxnLst/>
              <a:rect l="0" t="0" r="0" b="0"/>
              <a:pathLst>
                <a:path w="254508" h="170688">
                  <a:moveTo>
                    <a:pt x="0" y="170688"/>
                  </a:moveTo>
                  <a:lnTo>
                    <a:pt x="254508" y="170688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53B4A9-0C30-C705-CDB0-82CA8ACB3E3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6135C-5FAA-655C-1525-7D0D7D5C16CC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35926346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8D8ED7-6689-2998-5D76-867820487EE3}"/>
              </a:ext>
            </a:extLst>
          </p:cNvPr>
          <p:cNvGrpSpPr/>
          <p:nvPr/>
        </p:nvGrpSpPr>
        <p:grpSpPr>
          <a:xfrm>
            <a:off x="3104515" y="874712"/>
            <a:ext cx="5995543" cy="5128399"/>
            <a:chOff x="0" y="0"/>
            <a:chExt cx="5995543" cy="51289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78A928-5730-FCC2-F660-ADF045B505D0}"/>
                </a:ext>
              </a:extLst>
            </p:cNvPr>
            <p:cNvSpPr/>
            <p:nvPr/>
          </p:nvSpPr>
          <p:spPr>
            <a:xfrm>
              <a:off x="5944870" y="4900398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8630EA-6D7D-5258-0548-CAACD6D1CC88}"/>
                </a:ext>
              </a:extLst>
            </p:cNvPr>
            <p:cNvSpPr/>
            <p:nvPr/>
          </p:nvSpPr>
          <p:spPr>
            <a:xfrm>
              <a:off x="305" y="5049023"/>
              <a:ext cx="19410" cy="798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993DD4-985D-37D2-3B35-98CB85D7D44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5036820"/>
            </a:xfrm>
            <a:prstGeom prst="rect">
              <a:avLst/>
            </a:prstGeom>
          </p:spPr>
        </p:pic>
        <p:sp>
          <p:nvSpPr>
            <p:cNvPr id="6" name="Shape 33452">
              <a:extLst>
                <a:ext uri="{FF2B5EF4-FFF2-40B4-BE49-F238E27FC236}">
                  <a16:creationId xmlns:a16="http://schemas.microsoft.com/office/drawing/2014/main" id="{7BB73C96-7819-A2EE-5F1F-4184CA375D69}"/>
                </a:ext>
              </a:extLst>
            </p:cNvPr>
            <p:cNvSpPr/>
            <p:nvPr/>
          </p:nvSpPr>
          <p:spPr>
            <a:xfrm>
              <a:off x="4027170" y="4138423"/>
              <a:ext cx="252984" cy="172212"/>
            </a:xfrm>
            <a:custGeom>
              <a:avLst/>
              <a:gdLst/>
              <a:ahLst/>
              <a:cxnLst/>
              <a:rect l="0" t="0" r="0" b="0"/>
              <a:pathLst>
                <a:path w="252984" h="172212">
                  <a:moveTo>
                    <a:pt x="0" y="172212"/>
                  </a:moveTo>
                  <a:lnTo>
                    <a:pt x="252984" y="172212"/>
                  </a:lnTo>
                  <a:lnTo>
                    <a:pt x="25298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303C16-5F75-4000-909A-8F3CB51669CF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4FD21-3EF4-4267-1BEB-1287072ABD3A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0849378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A00A12-1126-F521-49C3-ABF87501988B}"/>
              </a:ext>
            </a:extLst>
          </p:cNvPr>
          <p:cNvGrpSpPr/>
          <p:nvPr/>
        </p:nvGrpSpPr>
        <p:grpSpPr>
          <a:xfrm>
            <a:off x="3104515" y="757237"/>
            <a:ext cx="5995543" cy="5363342"/>
            <a:chOff x="0" y="0"/>
            <a:chExt cx="5995543" cy="536391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901199-246A-8DF7-0C74-83FBAA3EC59A}"/>
                </a:ext>
              </a:extLst>
            </p:cNvPr>
            <p:cNvSpPr/>
            <p:nvPr/>
          </p:nvSpPr>
          <p:spPr>
            <a:xfrm>
              <a:off x="1518158" y="0"/>
              <a:ext cx="60783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Exhibit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837BC5-7D07-9FD9-2B5D-29754B9A66EF}"/>
                </a:ext>
              </a:extLst>
            </p:cNvPr>
            <p:cNvSpPr/>
            <p:nvPr/>
          </p:nvSpPr>
          <p:spPr>
            <a:xfrm>
              <a:off x="1975739" y="0"/>
              <a:ext cx="93564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8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115985-2D40-4EC4-949B-A65A55EAD83A}"/>
                </a:ext>
              </a:extLst>
            </p:cNvPr>
            <p:cNvSpPr/>
            <p:nvPr/>
          </p:nvSpPr>
          <p:spPr>
            <a:xfrm>
              <a:off x="2045843" y="0"/>
              <a:ext cx="56023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99851D-F16B-125F-0BB9-A16372F0B602}"/>
                </a:ext>
              </a:extLst>
            </p:cNvPr>
            <p:cNvSpPr/>
            <p:nvPr/>
          </p:nvSpPr>
          <p:spPr>
            <a:xfrm>
              <a:off x="2088515" y="0"/>
              <a:ext cx="188825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16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80264D-AB5E-9495-9082-DEFBF3E6E5E3}"/>
                </a:ext>
              </a:extLst>
            </p:cNvPr>
            <p:cNvSpPr/>
            <p:nvPr/>
          </p:nvSpPr>
          <p:spPr>
            <a:xfrm>
              <a:off x="2230247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699005-7A45-188F-DCD7-388E49E7ADF5}"/>
                </a:ext>
              </a:extLst>
            </p:cNvPr>
            <p:cNvSpPr/>
            <p:nvPr/>
          </p:nvSpPr>
          <p:spPr>
            <a:xfrm>
              <a:off x="2265299" y="0"/>
              <a:ext cx="21517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Us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BA3AB6-A39A-DC45-05B1-3EB3E52C5AAF}"/>
                </a:ext>
              </a:extLst>
            </p:cNvPr>
            <p:cNvSpPr/>
            <p:nvPr/>
          </p:nvSpPr>
          <p:spPr>
            <a:xfrm>
              <a:off x="2428367" y="0"/>
              <a:ext cx="1676287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e Information Screen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77D258-E40E-6EE3-04EF-17A394DA4EAE}"/>
                </a:ext>
              </a:extLst>
            </p:cNvPr>
            <p:cNvSpPr/>
            <p:nvPr/>
          </p:nvSpPr>
          <p:spPr>
            <a:xfrm>
              <a:off x="3690493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8D56DA-C315-6601-13EB-C676BEB56B08}"/>
                </a:ext>
              </a:extLst>
            </p:cNvPr>
            <p:cNvSpPr/>
            <p:nvPr/>
          </p:nvSpPr>
          <p:spPr>
            <a:xfrm>
              <a:off x="3725545" y="0"/>
              <a:ext cx="56028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58663A-EC4B-24FC-A6F5-6380FE3BE276}"/>
                </a:ext>
              </a:extLst>
            </p:cNvPr>
            <p:cNvSpPr/>
            <p:nvPr/>
          </p:nvSpPr>
          <p:spPr>
            <a:xfrm>
              <a:off x="3768051" y="0"/>
              <a:ext cx="816429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Bona Fide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895150-78A4-BDBA-BDBC-82AF0BE120FF}"/>
                </a:ext>
              </a:extLst>
            </p:cNvPr>
            <p:cNvSpPr/>
            <p:nvPr/>
          </p:nvSpPr>
          <p:spPr>
            <a:xfrm>
              <a:off x="4381908" y="0"/>
              <a:ext cx="56028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C1AA5A-48AE-C298-A7D4-3DB3B45C1E7B}"/>
                </a:ext>
              </a:extLst>
            </p:cNvPr>
            <p:cNvSpPr/>
            <p:nvPr/>
          </p:nvSpPr>
          <p:spPr>
            <a:xfrm>
              <a:off x="4425061" y="0"/>
              <a:ext cx="46741" cy="1875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b="1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CBF0FA-3968-E4B0-1CCC-09044FB9929A}"/>
                </a:ext>
              </a:extLst>
            </p:cNvPr>
            <p:cNvSpPr/>
            <p:nvPr/>
          </p:nvSpPr>
          <p:spPr>
            <a:xfrm>
              <a:off x="5944870" y="5135395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CAC301-5829-BFB9-D68A-048963B33974}"/>
                </a:ext>
              </a:extLst>
            </p:cNvPr>
            <p:cNvSpPr/>
            <p:nvPr/>
          </p:nvSpPr>
          <p:spPr>
            <a:xfrm>
              <a:off x="305" y="5284020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A4A9BE7-7CAE-B7B9-F181-FD80D22C8FEA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0901"/>
              <a:ext cx="5943600" cy="5050536"/>
            </a:xfrm>
            <a:prstGeom prst="rect">
              <a:avLst/>
            </a:prstGeom>
          </p:spPr>
        </p:pic>
        <p:sp>
          <p:nvSpPr>
            <p:cNvPr id="18" name="Shape 33535">
              <a:extLst>
                <a:ext uri="{FF2B5EF4-FFF2-40B4-BE49-F238E27FC236}">
                  <a16:creationId xmlns:a16="http://schemas.microsoft.com/office/drawing/2014/main" id="{3AF1FD6D-49E9-13D8-D62D-64F2EA77EC7E}"/>
                </a:ext>
              </a:extLst>
            </p:cNvPr>
            <p:cNvSpPr/>
            <p:nvPr/>
          </p:nvSpPr>
          <p:spPr>
            <a:xfrm>
              <a:off x="4042410" y="2230296"/>
              <a:ext cx="252984" cy="172212"/>
            </a:xfrm>
            <a:custGeom>
              <a:avLst/>
              <a:gdLst/>
              <a:ahLst/>
              <a:cxnLst/>
              <a:rect l="0" t="0" r="0" b="0"/>
              <a:pathLst>
                <a:path w="252984" h="172212">
                  <a:moveTo>
                    <a:pt x="0" y="172212"/>
                  </a:moveTo>
                  <a:lnTo>
                    <a:pt x="252984" y="172212"/>
                  </a:lnTo>
                  <a:lnTo>
                    <a:pt x="25298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E185C06-B550-D4AC-E328-BB4D4350A55A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160C0-7DD8-B988-DF4A-369A27A6C188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8604195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702930-FCAF-D56C-2B71-E9C5C4A98E4B}"/>
              </a:ext>
            </a:extLst>
          </p:cNvPr>
          <p:cNvGrpSpPr/>
          <p:nvPr/>
        </p:nvGrpSpPr>
        <p:grpSpPr>
          <a:xfrm>
            <a:off x="3104515" y="1164272"/>
            <a:ext cx="5995543" cy="4585131"/>
            <a:chOff x="0" y="0"/>
            <a:chExt cx="5995543" cy="45856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D41591-753F-1089-353C-B69BF67F10E2}"/>
                </a:ext>
              </a:extLst>
            </p:cNvPr>
            <p:cNvSpPr/>
            <p:nvPr/>
          </p:nvSpPr>
          <p:spPr>
            <a:xfrm>
              <a:off x="5944870" y="4361282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C7FFD6-D4C3-9D87-FECD-B8A33121F82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43600" cy="4488180"/>
            </a:xfrm>
            <a:prstGeom prst="rect">
              <a:avLst/>
            </a:prstGeom>
          </p:spPr>
        </p:pic>
        <p:sp>
          <p:nvSpPr>
            <p:cNvPr id="5" name="Shape 33663">
              <a:extLst>
                <a:ext uri="{FF2B5EF4-FFF2-40B4-BE49-F238E27FC236}">
                  <a16:creationId xmlns:a16="http://schemas.microsoft.com/office/drawing/2014/main" id="{CBCB0C13-3913-0475-1B0A-D143F833969F}"/>
                </a:ext>
              </a:extLst>
            </p:cNvPr>
            <p:cNvSpPr/>
            <p:nvPr/>
          </p:nvSpPr>
          <p:spPr>
            <a:xfrm>
              <a:off x="4039362" y="1962150"/>
              <a:ext cx="254508" cy="172212"/>
            </a:xfrm>
            <a:custGeom>
              <a:avLst/>
              <a:gdLst/>
              <a:ahLst/>
              <a:cxnLst/>
              <a:rect l="0" t="0" r="0" b="0"/>
              <a:pathLst>
                <a:path w="254508" h="172212">
                  <a:moveTo>
                    <a:pt x="0" y="172212"/>
                  </a:moveTo>
                  <a:lnTo>
                    <a:pt x="254508" y="172212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EE32A78-81D3-8B15-2A10-C8F2AE602ED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7A4FA-80E5-D507-D292-3808BD804743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2307953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8DD956-2505-47C3-E321-B9BF9F44FB2D}"/>
              </a:ext>
            </a:extLst>
          </p:cNvPr>
          <p:cNvGrpSpPr/>
          <p:nvPr/>
        </p:nvGrpSpPr>
        <p:grpSpPr>
          <a:xfrm>
            <a:off x="3104515" y="1164272"/>
            <a:ext cx="5995543" cy="4585118"/>
            <a:chOff x="0" y="0"/>
            <a:chExt cx="5995543" cy="45852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61E515-2DBA-1331-B142-90D3E68FA243}"/>
                </a:ext>
              </a:extLst>
            </p:cNvPr>
            <p:cNvSpPr/>
            <p:nvPr/>
          </p:nvSpPr>
          <p:spPr>
            <a:xfrm>
              <a:off x="5944870" y="4360901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E88FA1-2C9F-546C-ECA9-2F62FA7C7BD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35981" cy="4495800"/>
            </a:xfrm>
            <a:prstGeom prst="rect">
              <a:avLst/>
            </a:prstGeom>
          </p:spPr>
        </p:pic>
        <p:sp>
          <p:nvSpPr>
            <p:cNvPr id="5" name="Shape 33834">
              <a:extLst>
                <a:ext uri="{FF2B5EF4-FFF2-40B4-BE49-F238E27FC236}">
                  <a16:creationId xmlns:a16="http://schemas.microsoft.com/office/drawing/2014/main" id="{1A32A6F0-2640-4580-A775-03E6BB8A8383}"/>
                </a:ext>
              </a:extLst>
            </p:cNvPr>
            <p:cNvSpPr/>
            <p:nvPr/>
          </p:nvSpPr>
          <p:spPr>
            <a:xfrm>
              <a:off x="4054602" y="3347466"/>
              <a:ext cx="254508" cy="170688"/>
            </a:xfrm>
            <a:custGeom>
              <a:avLst/>
              <a:gdLst/>
              <a:ahLst/>
              <a:cxnLst/>
              <a:rect l="0" t="0" r="0" b="0"/>
              <a:pathLst>
                <a:path w="254508" h="170688">
                  <a:moveTo>
                    <a:pt x="0" y="170688"/>
                  </a:moveTo>
                  <a:lnTo>
                    <a:pt x="254508" y="170688"/>
                  </a:lnTo>
                  <a:lnTo>
                    <a:pt x="254508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0C89DA3-1F3B-B6C8-45D9-C4B102B7415C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BC37B-53EC-250D-9250-4123573932CD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11558993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8F7512-748E-4CA4-2517-854780D3DEE2}"/>
              </a:ext>
            </a:extLst>
          </p:cNvPr>
          <p:cNvGrpSpPr/>
          <p:nvPr/>
        </p:nvGrpSpPr>
        <p:grpSpPr>
          <a:xfrm>
            <a:off x="3101657" y="1141412"/>
            <a:ext cx="6001284" cy="4595012"/>
            <a:chOff x="0" y="0"/>
            <a:chExt cx="6001639" cy="45955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3DE499-14E9-C5AF-913F-CB47E2751D08}"/>
                </a:ext>
              </a:extLst>
            </p:cNvPr>
            <p:cNvSpPr/>
            <p:nvPr/>
          </p:nvSpPr>
          <p:spPr>
            <a:xfrm>
              <a:off x="5950966" y="4366998"/>
              <a:ext cx="50673" cy="2243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AC5AD7-FCE8-F09E-C9E6-BA0736F3E842}"/>
                </a:ext>
              </a:extLst>
            </p:cNvPr>
            <p:cNvSpPr/>
            <p:nvPr/>
          </p:nvSpPr>
          <p:spPr>
            <a:xfrm>
              <a:off x="305" y="4515622"/>
              <a:ext cx="19410" cy="798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4425F1-752C-1EB2-2171-2D4BE45F2035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951220" cy="4503421"/>
            </a:xfrm>
            <a:prstGeom prst="rect">
              <a:avLst/>
            </a:prstGeom>
          </p:spPr>
        </p:pic>
        <p:sp>
          <p:nvSpPr>
            <p:cNvPr id="6" name="Shape 33906">
              <a:extLst>
                <a:ext uri="{FF2B5EF4-FFF2-40B4-BE49-F238E27FC236}">
                  <a16:creationId xmlns:a16="http://schemas.microsoft.com/office/drawing/2014/main" id="{3675960F-E529-0CC6-51A4-B95FD1109ADD}"/>
                </a:ext>
              </a:extLst>
            </p:cNvPr>
            <p:cNvSpPr/>
            <p:nvPr/>
          </p:nvSpPr>
          <p:spPr>
            <a:xfrm>
              <a:off x="3554730" y="2020062"/>
              <a:ext cx="252984" cy="172212"/>
            </a:xfrm>
            <a:custGeom>
              <a:avLst/>
              <a:gdLst/>
              <a:ahLst/>
              <a:cxnLst/>
              <a:rect l="0" t="0" r="0" b="0"/>
              <a:pathLst>
                <a:path w="252984" h="172212">
                  <a:moveTo>
                    <a:pt x="0" y="172212"/>
                  </a:moveTo>
                  <a:lnTo>
                    <a:pt x="252984" y="172212"/>
                  </a:lnTo>
                  <a:lnTo>
                    <a:pt x="252984" y="0"/>
                  </a:lnTo>
                  <a:lnTo>
                    <a:pt x="0" y="0"/>
                  </a:lnTo>
                  <a:close/>
                </a:path>
              </a:pathLst>
            </a:custGeom>
            <a:ln w="19812" cap="flat">
              <a:miter lim="127000"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7879BAE-A376-B68C-D1A2-86C16E20F61B}"/>
              </a:ext>
            </a:extLst>
          </p:cNvPr>
          <p:cNvSpPr txBox="1"/>
          <p:nvPr/>
        </p:nvSpPr>
        <p:spPr>
          <a:xfrm>
            <a:off x="9106535" y="496371"/>
            <a:ext cx="29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OMB Control No. 2070-0038</a:t>
            </a:r>
          </a:p>
          <a:p>
            <a:r>
              <a:rPr lang="en-US" dirty="0"/>
              <a:t>Expiration 12/31/2025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51804-955C-D54A-9123-020B49FDB71C}"/>
              </a:ext>
            </a:extLst>
          </p:cNvPr>
          <p:cNvSpPr txBox="1"/>
          <p:nvPr/>
        </p:nvSpPr>
        <p:spPr>
          <a:xfrm>
            <a:off x="944880" y="617696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 Form 7710-25</a:t>
            </a:r>
          </a:p>
        </p:txBody>
      </p:sp>
    </p:spTree>
    <p:extLst>
      <p:ext uri="{BB962C8B-B14F-4D97-AF65-F5344CB8AC3E}">
        <p14:creationId xmlns:p14="http://schemas.microsoft.com/office/powerpoint/2010/main" val="4001216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6F68-3A9E-E99A-B2A0-B987005ECF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Submitting Official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198553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F945D3E4F86649B7BD7D579B37A57A" ma:contentTypeVersion="15" ma:contentTypeDescription="Create a new document." ma:contentTypeScope="" ma:versionID="597f6683057eaf9ea377282e3c185664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.v3" xmlns:ns3="4ffa91fb-a0ff-4ac5-b2db-65c790d184a4" xmlns:ns4="118f882f-1e32-4cf2-ad69-9de43d57f4c6" xmlns:ns5="a5d1ca4e-0a3f-4119-b619-e20b93ebd1aa" targetNamespace="http://schemas.microsoft.com/office/2006/metadata/properties" ma:root="true" ma:fieldsID="b86fc16b4e95b49b989437c4d9976cfa" ns1:_="" ns2:_="" ns3:_="" ns4:_="" ns5:_="">
    <xsd:import namespace="http://schemas.microsoft.com/sharepoint/v3"/>
    <xsd:import namespace="http://schemas.microsoft.com/sharepoint.v3"/>
    <xsd:import namespace="4ffa91fb-a0ff-4ac5-b2db-65c790d184a4"/>
    <xsd:import namespace="118f882f-1e32-4cf2-ad69-9de43d57f4c6"/>
    <xsd:import namespace="a5d1ca4e-0a3f-4119-b619-e20b93ebd1aa"/>
    <xsd:element name="properties">
      <xsd:complexType>
        <xsd:sequence>
          <xsd:element name="documentManagement">
            <xsd:complexType>
              <xsd:all>
                <xsd:element ref="ns2:CategoryDescription" minOccurs="0"/>
                <xsd:element ref="ns3:TaxCatchAllLabel" minOccurs="0"/>
                <xsd:element ref="ns3:TaxCatchAll" minOccurs="0"/>
                <xsd:element ref="ns4:FRN_x0020_List_x0020_Item_x0020_ID"/>
                <xsd:element ref="ns5:SharedWithUsers" minOccurs="0"/>
                <xsd:element ref="ns5:SharedWithDetail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2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TaxCatchAllLabel" ma:index="6" nillable="true" ma:displayName="Taxonomy Catch All Column1" ma:hidden="true" ma:list="{12331871-f22f-4f1e-b241-7c04b4cb386a}" ma:internalName="TaxCatchAllLabel" ma:readOnly="true" ma:showField="CatchAllDataLabel" ma:web="a5d1ca4e-0a3f-4119-b619-e20b93ebd1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7" nillable="true" ma:displayName="Taxonomy Catch All Column" ma:hidden="true" ma:list="{12331871-f22f-4f1e-b241-7c04b4cb386a}" ma:internalName="TaxCatchAll" ma:showField="CatchAllData" ma:web="a5d1ca4e-0a3f-4119-b619-e20b93ebd1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f882f-1e32-4cf2-ad69-9de43d57f4c6" elementFormDefault="qualified">
    <xsd:import namespace="http://schemas.microsoft.com/office/2006/documentManagement/types"/>
    <xsd:import namespace="http://schemas.microsoft.com/office/infopath/2007/PartnerControls"/>
    <xsd:element name="FRN_x0020_List_x0020_Item_x0020_ID" ma:index="11" ma:displayName="FRN List Item ID" ma:indexed="true" ma:internalName="FRN_x0020_List_x0020_Item_x0020_ID">
      <xsd:simpleType>
        <xsd:restriction base="dms:Text">
          <xsd:maxLength value="255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1ca4e-0a3f-4119-b619-e20b93ebd1a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Description xmlns="http://schemas.microsoft.com/sharepoint.v3" xsi:nil="true"/>
    <TaxCatchAll xmlns="4ffa91fb-a0ff-4ac5-b2db-65c790d184a4" xsi:nil="true"/>
    <_ip_UnifiedCompliancePolicyUIAction xmlns="http://schemas.microsoft.com/sharepoint/v3" xsi:nil="true"/>
    <FRN_x0020_List_x0020_Item_x0020_ID xmlns="118f882f-1e32-4cf2-ad69-9de43d57f4c6">5326</FRN_x0020_List_x0020_Item_x0020_ID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B080A95-F1D9-4D7C-A91D-F806579002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.v3"/>
    <ds:schemaRef ds:uri="4ffa91fb-a0ff-4ac5-b2db-65c790d184a4"/>
    <ds:schemaRef ds:uri="118f882f-1e32-4cf2-ad69-9de43d57f4c6"/>
    <ds:schemaRef ds:uri="a5d1ca4e-0a3f-4119-b619-e20b93ebd1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48F169-D8BE-4BD7-9234-01A1FD3FE64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D6CD00C-8783-428B-91C6-72238408D1B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AD96093-E779-4FE7-A8B5-56F67AC76D0D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4ffa91fb-a0ff-4ac5-b2db-65c790d184a4"/>
    <ds:schemaRef ds:uri="http://purl.org/dc/dcmitype/"/>
    <ds:schemaRef ds:uri="http://www.w3.org/XML/1998/namespace"/>
    <ds:schemaRef ds:uri="http://purl.org/dc/elements/1.1/"/>
    <ds:schemaRef ds:uri="http://schemas.microsoft.com/sharepoint.v3"/>
    <ds:schemaRef ds:uri="http://schemas.openxmlformats.org/package/2006/metadata/core-properties"/>
    <ds:schemaRef ds:uri="a5d1ca4e-0a3f-4119-b619-e20b93ebd1aa"/>
    <ds:schemaRef ds:uri="118f882f-1e32-4cf2-ad69-9de43d57f4c6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1824</Words>
  <Application>Microsoft Office PowerPoint</Application>
  <PresentationFormat>Widescreen</PresentationFormat>
  <Paragraphs>781</Paragraphs>
  <Slides>127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2" baseType="lpstr">
      <vt:lpstr>Aptos</vt:lpstr>
      <vt:lpstr>Aptos Display</vt:lpstr>
      <vt:lpstr>Arial</vt:lpstr>
      <vt:lpstr>Times New Roman</vt:lpstr>
      <vt:lpstr>Office Theme</vt:lpstr>
      <vt:lpstr>TSCA Section 5 Premanufacture Notice (PMN)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the PMN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Form </vt:lpstr>
      <vt:lpstr>PowerPoint Presentation</vt:lpstr>
      <vt:lpstr>PowerPoint Presentation</vt:lpstr>
      <vt:lpstr>PowerPoint Presentation</vt:lpstr>
      <vt:lpstr>Alternative Control Measures</vt:lpstr>
      <vt:lpstr>PowerPoint Presentation</vt:lpstr>
      <vt:lpstr>PowerPoint Presentation</vt:lpstr>
      <vt:lpstr>PowerPoint Presentation</vt:lpstr>
      <vt:lpstr>PowerPoint Presentation</vt:lpstr>
      <vt:lpstr>TSCA Section 5 Bona Fide/Polymer Exemption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Submitting Official Information</vt:lpstr>
      <vt:lpstr>PowerPoint Presentation</vt:lpstr>
      <vt:lpstr>PowerPoint Presentation</vt:lpstr>
      <vt:lpstr>PowerPoint Presentation</vt:lpstr>
      <vt:lpstr>CBI Substantiation</vt:lpstr>
      <vt:lpstr>PowerPoint Presentation</vt:lpstr>
      <vt:lpstr>PowerPoint Presentation</vt:lpstr>
      <vt:lpstr>PowerPoint Presentation</vt:lpstr>
      <vt:lpstr>Copy of Record, Validate, and Payment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Katherine Sleasman</dc:creator>
  <cp:lastModifiedBy>Johnson, Amaris</cp:lastModifiedBy>
  <cp:revision>2</cp:revision>
  <dcterms:created xsi:type="dcterms:W3CDTF">2025-02-11T15:49:41Z</dcterms:created>
  <dcterms:modified xsi:type="dcterms:W3CDTF">2025-10-07T19:18:27Z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0x010100E8F945D3E4F86649B7BD7D579B37A57A</vt:lpwstr>
  </property>
</Properties>
</file>