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8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3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8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791AD-7BCF-342F-F0FE-8F4F25D71F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3B8658-BD47-8445-4F3B-02137CF55E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7ABDD4-518E-A69F-401C-0A4655E80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D9965-9CCE-4382-AF83-4C64EC70223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18D8EC-D148-1790-244E-C0FEAD709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185688-34DA-9C03-27D3-955FA9234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1F4CE-BC87-4224-B448-747DA7105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945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63220-2FAB-7978-61C5-59A654D66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1AD388-D548-188B-70E8-D914CA9E6E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FEE83A-A495-A1D8-C181-9CE9B991E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D9965-9CCE-4382-AF83-4C64EC70223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A65E0B-4164-1DD8-1549-927EE784F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BAF04B-21D0-2E59-AB8C-3BB0D21D6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1F4CE-BC87-4224-B448-747DA7105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438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EF79E6-4736-A0D4-A7F9-7122A1C9BA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205B71-97B2-E73E-5C3C-90AB746BFC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55713B-3840-50E5-309E-131AC6491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D9965-9CCE-4382-AF83-4C64EC70223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F8A2E6-3F41-1B68-E3B5-42AE8C8F9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592734-DAC7-37B7-791F-29036CE48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1F4CE-BC87-4224-B448-747DA7105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568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53408-2673-1AAD-E9D5-19A142AD8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572E6-8F4B-0A59-7B38-69FA633E1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52C227-B208-91E0-7ADF-9A8398AE3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D9965-9CCE-4382-AF83-4C64EC70223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99F4D4-D5AA-7BBE-664B-1152C1DCC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1359F-D181-A760-3A63-4ACAF0F93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1F4CE-BC87-4224-B448-747DA7105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090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79F5F-0BFA-914B-52AF-FE3FFBD27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D1E6A0-DF98-4313-DFF7-B7EBD56E41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62C893-6BB7-F100-0B34-3A73945EE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D9965-9CCE-4382-AF83-4C64EC70223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A14277-B421-EC32-2514-A306440C8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C71586-891A-7F4D-5285-70E77127D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1F4CE-BC87-4224-B448-747DA7105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427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2CB98-87F1-F8C3-6F36-AC16C7DFE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F3B04-AFF3-CFDB-5969-7D499FD87F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D390A6-8069-D557-AFDC-B1AF752D71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E080B1-A25D-FBD7-270A-CC8D295D3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D9965-9CCE-4382-AF83-4C64EC70223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5EAF7C-31A9-FA20-B275-5CE67BB23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23D44A-779D-9A6E-FF0E-D1F170300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1F4CE-BC87-4224-B448-747DA7105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542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E7055-2FF7-B2AD-CB1B-0A2DFC1FD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E5D1CC-16AF-A6A9-3CAD-8A39DA46A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C8CD89-9ACC-A142-DE7A-2E5196CF5D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4D76CC-09E2-8264-85F2-F8511E968B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E073F6-8E8F-0FA1-D531-2F728BC255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A1CE0C-33FB-D0DC-E9B5-D8EAB4F6F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D9965-9CCE-4382-AF83-4C64EC70223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83EFD6-B9B9-89AD-7168-2AA6DCF4B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B5FDC3-110D-A79F-CC57-66A8E71DA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1F4CE-BC87-4224-B448-747DA7105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976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073CC-43A1-E9AA-7D9D-5ABA0372E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BADBF9-1541-05C1-A5A4-E677018D9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D9965-9CCE-4382-AF83-4C64EC70223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26C19C-1663-7BBA-7121-AA78640C2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24D74F-5282-8057-6711-1DA4DC158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1F4CE-BC87-4224-B448-747DA7105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126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C1982D-A332-664C-0166-6DB61B6BA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D9965-9CCE-4382-AF83-4C64EC70223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FC68FA-7268-FD26-4FA5-91E20E11B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EF7760-3F85-1352-40BC-17BE388EC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1F4CE-BC87-4224-B448-747DA7105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920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272DB-D4D9-41E6-026D-32973B580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A0B407-1B38-4D7D-88FD-3A16B678B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B8BBD3-B269-B29B-A164-44C3BAAF4F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EEF8E2-D88A-D767-A323-B7B421EA7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D9965-9CCE-4382-AF83-4C64EC70223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0D6BEE-4278-4D4E-3AD6-6F73B7774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DB103A-894B-2A81-55E5-218627DC0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1F4CE-BC87-4224-B448-747DA7105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511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9792D-7522-3F11-4034-FCBBE4FB9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D5691F-C303-1B93-9F73-34E6874AB9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7D580E-553F-537A-E4C8-E28E68A0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07F427-A9DD-3060-8ED1-B09ED0B3C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D9965-9CCE-4382-AF83-4C64EC70223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58724C-8742-0D09-8310-932890D81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8E28BE-F01A-C2EF-5E81-AA6F36DB7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1F4CE-BC87-4224-B448-747DA7105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231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FAD48B-C6FF-9EE6-E677-613C285C9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555E80-4F49-DBEE-E283-47F9F2224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603F41-90CB-2142-ADCC-72CD18DD0B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CD9965-9CCE-4382-AF83-4C64EC70223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FF5CAA-8267-A6CC-627A-BC058DAD30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3448E2-8F48-BA2C-61C9-0B56ACE3F9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41F4CE-BC87-4224-B448-747DA7105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28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10591E6-759A-8EBD-6162-42303A55B0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36" y="484631"/>
            <a:ext cx="4917095" cy="58887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2AB6B30-C266-C11B-0740-105C26B296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070" y="619092"/>
            <a:ext cx="4917093" cy="56198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27998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05d83ceaa0bbd2e3bc716e6e66bd857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d69fe45253d5ff147bb69036b756a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091F33-D2BC-4B1E-A905-A5280AFB02DB}">
  <ds:schemaRefs>
    <ds:schemaRef ds:uri="http://www.w3.org/XML/1998/namespace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240FB186-E847-43D4-91FF-E19A2076CE1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0198890-B9A5-4851-BFFF-633F77A225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Siu, Carolyn</dc:creator>
  <cp:lastModifiedBy>Johnson, Amaris</cp:lastModifiedBy>
  <cp:revision>25</cp:revision>
  <dcterms:created xsi:type="dcterms:W3CDTF">2026-03-09T13:47:10Z</dcterms:created>
  <dcterms:modified xsi:type="dcterms:W3CDTF">2026-07-31T17:13:43Z</dcterms:modified>
</cp:coreProperties>
</file>