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6" r:id="rId6"/>
    <p:sldId id="264" r:id="rId7"/>
    <p:sldId id="257" r:id="rId8"/>
    <p:sldId id="265" r:id="rId9"/>
    <p:sldId id="266" r:id="rId10"/>
    <p:sldId id="267" r:id="rId11"/>
    <p:sldId id="268" r:id="rId12"/>
    <p:sldId id="269" r:id="rId13"/>
    <p:sldId id="271" r:id="rId14"/>
    <p:sldId id="272" r:id="rId15"/>
    <p:sldId id="273"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101" d="100"/>
          <a:sy n="101" d="100"/>
        </p:scale>
        <p:origin x="99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407E9-009F-0180-3260-9EAC469AF0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B2556-803B-C592-6ED0-CBD3F0F34D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1A03CC-29B4-6E85-DC04-C8A250E745C8}"/>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5" name="Footer Placeholder 4">
            <a:extLst>
              <a:ext uri="{FF2B5EF4-FFF2-40B4-BE49-F238E27FC236}">
                <a16:creationId xmlns:a16="http://schemas.microsoft.com/office/drawing/2014/main" id="{1F318B3F-00FD-D630-2F48-916813A9B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88502-A25D-F89F-450F-576229A81C3C}"/>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3206596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EC8C8-22DC-5DCA-05BE-54857ADD09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9C0359-9390-A1BD-3050-F0B5765B10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DBC9C4-8978-C161-58C7-2480BC2BB50E}"/>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5" name="Footer Placeholder 4">
            <a:extLst>
              <a:ext uri="{FF2B5EF4-FFF2-40B4-BE49-F238E27FC236}">
                <a16:creationId xmlns:a16="http://schemas.microsoft.com/office/drawing/2014/main" id="{0D36F264-3EE4-E842-33D7-109BD06C2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5A72F6-B038-824A-D10E-D2DD29A50336}"/>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154402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EE6C1B-04A5-6F24-5D28-33DBEA4885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F3348B-814E-51FA-216D-87887CEF1B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8E22A2-EC36-7307-6003-630ECD71FF31}"/>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5" name="Footer Placeholder 4">
            <a:extLst>
              <a:ext uri="{FF2B5EF4-FFF2-40B4-BE49-F238E27FC236}">
                <a16:creationId xmlns:a16="http://schemas.microsoft.com/office/drawing/2014/main" id="{CF9E2D0D-977D-E11F-5B2C-EE938BE0D2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7EFEC8-3340-BCCC-0803-EDEE1F4B0DC4}"/>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3086871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7FEAA-420D-1FC6-7290-0F3666C395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67A51-F75F-4BE3-469A-DF135180AB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7C078E-6E96-3B3D-B420-F9BD67DAEDCE}"/>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5" name="Footer Placeholder 4">
            <a:extLst>
              <a:ext uri="{FF2B5EF4-FFF2-40B4-BE49-F238E27FC236}">
                <a16:creationId xmlns:a16="http://schemas.microsoft.com/office/drawing/2014/main" id="{3CD0F2B3-B1C5-4FF6-7602-8730A8084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9A46B8-96B9-1418-AC74-031725847523}"/>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2798044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7D303-692B-C703-AC30-966BDF83EF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851E40-000A-C851-694D-7F69BC3956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B5C879-03C4-DED7-6BA9-8D2878EF1FBB}"/>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5" name="Footer Placeholder 4">
            <a:extLst>
              <a:ext uri="{FF2B5EF4-FFF2-40B4-BE49-F238E27FC236}">
                <a16:creationId xmlns:a16="http://schemas.microsoft.com/office/drawing/2014/main" id="{F628F3B0-935B-3F48-4279-158931FA9E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784A82-5DEE-24CB-D40C-E098E1CAF432}"/>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7837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3DF4-3F2B-B798-DA9E-152A923B54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7723DA-282B-D16C-77BC-6A353BD404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FC113A-558B-21D7-AD89-D463841075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8B93F8-93C3-D190-265E-A1B65AEC4D3E}"/>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6" name="Footer Placeholder 5">
            <a:extLst>
              <a:ext uri="{FF2B5EF4-FFF2-40B4-BE49-F238E27FC236}">
                <a16:creationId xmlns:a16="http://schemas.microsoft.com/office/drawing/2014/main" id="{0196562C-87E4-D5A9-F156-6A1E8A1267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E8F5A6-0A56-AFF9-2C6F-D281D0212739}"/>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2716513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BEF84-3A38-EEE9-AF17-732CF535E8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14F2B5-BF20-3FA5-6033-57E5581C15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922233-A9E6-957F-A86D-8B71787A42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BA8217-539D-6A85-64F8-7663876D8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59FF61-E2E4-D267-86DB-F80F3B9110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2FBC1E-64D2-FD11-5F51-82378040D180}"/>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8" name="Footer Placeholder 7">
            <a:extLst>
              <a:ext uri="{FF2B5EF4-FFF2-40B4-BE49-F238E27FC236}">
                <a16:creationId xmlns:a16="http://schemas.microsoft.com/office/drawing/2014/main" id="{0E52AE3B-4373-5CEE-F04F-B8F6CA14AF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CF84AC-44E0-ABDB-E001-C72A3F4BABF5}"/>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2681317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0557-99C9-E0FD-D4B4-349D515FB2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52631A-4781-295F-5A07-C7AE5B85643A}"/>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4" name="Footer Placeholder 3">
            <a:extLst>
              <a:ext uri="{FF2B5EF4-FFF2-40B4-BE49-F238E27FC236}">
                <a16:creationId xmlns:a16="http://schemas.microsoft.com/office/drawing/2014/main" id="{59B48E58-9308-B6F9-B612-41E8613CCB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11BDFA-18A8-2D74-2CDB-8FFA824CACB8}"/>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3837845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FDE705-98CB-26CC-ACC6-D9F835938C53}"/>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3" name="Footer Placeholder 2">
            <a:extLst>
              <a:ext uri="{FF2B5EF4-FFF2-40B4-BE49-F238E27FC236}">
                <a16:creationId xmlns:a16="http://schemas.microsoft.com/office/drawing/2014/main" id="{74588798-E77C-3863-041E-468BC82BAC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A2D54A-EA6F-88EC-64A9-F3EA459BDE73}"/>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3854591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DF2C-E613-9853-FFD0-001AE053BC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4C41941-584D-2772-5EB1-641C84799E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E51D91-86BF-76B9-EB13-58C1C794DC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EF5D0B-0EFE-0608-7AE5-67819E1F3EB4}"/>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6" name="Footer Placeholder 5">
            <a:extLst>
              <a:ext uri="{FF2B5EF4-FFF2-40B4-BE49-F238E27FC236}">
                <a16:creationId xmlns:a16="http://schemas.microsoft.com/office/drawing/2014/main" id="{10A979FF-5A72-B3C6-B614-73FFA1C875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0D9B8B-18A3-0573-EE6E-F68C0997A5BD}"/>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515479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7EC45-C3BE-0921-C9C5-50735E6717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B6126D-48AE-66E2-B4A4-C4134C3510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A8B097-3D53-7991-E0A2-82AA8A4907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0C9-DAFB-5890-5451-E5AA74F4EC42}"/>
              </a:ext>
            </a:extLst>
          </p:cNvPr>
          <p:cNvSpPr>
            <a:spLocks noGrp="1"/>
          </p:cNvSpPr>
          <p:nvPr>
            <p:ph type="dt" sz="half" idx="10"/>
          </p:nvPr>
        </p:nvSpPr>
        <p:spPr/>
        <p:txBody>
          <a:bodyPr/>
          <a:lstStyle/>
          <a:p>
            <a:fld id="{3F4091C2-EC29-4472-85C2-4075CBEC6A6E}" type="datetimeFigureOut">
              <a:rPr lang="en-US" smtClean="0"/>
              <a:t>6/3/2026</a:t>
            </a:fld>
            <a:endParaRPr lang="en-US"/>
          </a:p>
        </p:txBody>
      </p:sp>
      <p:sp>
        <p:nvSpPr>
          <p:cNvPr id="6" name="Footer Placeholder 5">
            <a:extLst>
              <a:ext uri="{FF2B5EF4-FFF2-40B4-BE49-F238E27FC236}">
                <a16:creationId xmlns:a16="http://schemas.microsoft.com/office/drawing/2014/main" id="{F2A38117-E5F1-9332-BFC7-A174B073EC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2B73B9-EF83-F42B-7687-40ACBA9E7B14}"/>
              </a:ext>
            </a:extLst>
          </p:cNvPr>
          <p:cNvSpPr>
            <a:spLocks noGrp="1"/>
          </p:cNvSpPr>
          <p:nvPr>
            <p:ph type="sldNum" sz="quarter" idx="12"/>
          </p:nvPr>
        </p:nvSpPr>
        <p:spPr/>
        <p:txBody>
          <a:bodyPr/>
          <a:lstStyle/>
          <a:p>
            <a:fld id="{68907CBB-3A81-4B02-BA91-931295E78910}" type="slidenum">
              <a:rPr lang="en-US" smtClean="0"/>
              <a:t>‹#›</a:t>
            </a:fld>
            <a:endParaRPr lang="en-US"/>
          </a:p>
        </p:txBody>
      </p:sp>
    </p:spTree>
    <p:extLst>
      <p:ext uri="{BB962C8B-B14F-4D97-AF65-F5344CB8AC3E}">
        <p14:creationId xmlns:p14="http://schemas.microsoft.com/office/powerpoint/2010/main" val="110308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317B44-E501-E491-2707-3F1A0C0EE9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46E6B-FA17-2670-A9F7-1E97B49F33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1DC1D-9216-5787-291A-CEACAE0C3B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F4091C2-EC29-4472-85C2-4075CBEC6A6E}" type="datetimeFigureOut">
              <a:rPr lang="en-US" smtClean="0"/>
              <a:t>6/3/2026</a:t>
            </a:fld>
            <a:endParaRPr lang="en-US"/>
          </a:p>
        </p:txBody>
      </p:sp>
      <p:sp>
        <p:nvSpPr>
          <p:cNvPr id="5" name="Footer Placeholder 4">
            <a:extLst>
              <a:ext uri="{FF2B5EF4-FFF2-40B4-BE49-F238E27FC236}">
                <a16:creationId xmlns:a16="http://schemas.microsoft.com/office/drawing/2014/main" id="{6CE83EE8-8523-AA14-FCD7-479AF60064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8E6E403-1949-5DEC-796D-D906786D1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907CBB-3A81-4B02-BA91-931295E78910}" type="slidenum">
              <a:rPr lang="en-US" smtClean="0"/>
              <a:t>‹#›</a:t>
            </a:fld>
            <a:endParaRPr lang="en-US"/>
          </a:p>
        </p:txBody>
      </p:sp>
    </p:spTree>
    <p:extLst>
      <p:ext uri="{BB962C8B-B14F-4D97-AF65-F5344CB8AC3E}">
        <p14:creationId xmlns:p14="http://schemas.microsoft.com/office/powerpoint/2010/main" val="2784293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E08769-7788-A3A2-A54F-FBBED0C3220F}"/>
              </a:ext>
            </a:extLst>
          </p:cNvPr>
          <p:cNvSpPr txBox="1"/>
          <p:nvPr/>
        </p:nvSpPr>
        <p:spPr>
          <a:xfrm>
            <a:off x="160020" y="2503170"/>
            <a:ext cx="11795760" cy="3046988"/>
          </a:xfrm>
          <a:prstGeom prst="rect">
            <a:avLst/>
          </a:prstGeom>
          <a:noFill/>
        </p:spPr>
        <p:txBody>
          <a:bodyPr wrap="square" rtlCol="0">
            <a:spAutoFit/>
          </a:bodyPr>
          <a:lstStyle/>
          <a:p>
            <a:pPr algn="ctr"/>
            <a:r>
              <a:rPr lang="en-US" sz="3200" dirty="0"/>
              <a:t>Confidential Business Information under the Toxic Substances Control Act  Substantiation </a:t>
            </a:r>
          </a:p>
          <a:p>
            <a:pPr algn="ctr"/>
            <a:r>
              <a:rPr lang="en-US" sz="3200" dirty="0"/>
              <a:t>OMB Control No. 2070-0223</a:t>
            </a:r>
          </a:p>
          <a:p>
            <a:pPr algn="ctr"/>
            <a:r>
              <a:rPr lang="en-US" sz="3200" dirty="0"/>
              <a:t>EPA ICR No. 2706.03</a:t>
            </a:r>
          </a:p>
          <a:p>
            <a:pPr algn="ctr"/>
            <a:r>
              <a:rPr lang="en-US" sz="3200" dirty="0"/>
              <a:t>Expiration Date 8/31/2026 </a:t>
            </a:r>
          </a:p>
          <a:p>
            <a:pPr algn="ctr"/>
            <a:r>
              <a:rPr lang="en-US" sz="3200" dirty="0"/>
              <a:t>EPA </a:t>
            </a:r>
            <a:r>
              <a:rPr lang="en-US" sz="3200"/>
              <a:t>Form PFN </a:t>
            </a:r>
            <a:r>
              <a:rPr lang="en-US" sz="3200" dirty="0"/>
              <a:t>7710-57</a:t>
            </a:r>
          </a:p>
        </p:txBody>
      </p:sp>
    </p:spTree>
    <p:extLst>
      <p:ext uri="{BB962C8B-B14F-4D97-AF65-F5344CB8AC3E}">
        <p14:creationId xmlns:p14="http://schemas.microsoft.com/office/powerpoint/2010/main" val="1726284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2B15A-20CB-1F5E-A5CF-107160D7559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C28B28B-F9B7-51D2-3945-2C205D653223}"/>
              </a:ext>
            </a:extLst>
          </p:cNvPr>
          <p:cNvPicPr>
            <a:picLocks noChangeAspect="1"/>
          </p:cNvPicPr>
          <p:nvPr/>
        </p:nvPicPr>
        <p:blipFill>
          <a:blip r:embed="rId2"/>
          <a:stretch>
            <a:fillRect/>
          </a:stretch>
        </p:blipFill>
        <p:spPr>
          <a:xfrm>
            <a:off x="0" y="1036320"/>
            <a:ext cx="12192000" cy="4785360"/>
          </a:xfrm>
          <a:prstGeom prst="rect">
            <a:avLst/>
          </a:prstGeom>
        </p:spPr>
      </p:pic>
      <p:sp>
        <p:nvSpPr>
          <p:cNvPr id="3" name="TextBox 2">
            <a:extLst>
              <a:ext uri="{FF2B5EF4-FFF2-40B4-BE49-F238E27FC236}">
                <a16:creationId xmlns:a16="http://schemas.microsoft.com/office/drawing/2014/main" id="{40B35E95-C4BC-DA9D-2F7A-C5533D70771C}"/>
              </a:ext>
            </a:extLst>
          </p:cNvPr>
          <p:cNvSpPr txBox="1"/>
          <p:nvPr/>
        </p:nvSpPr>
        <p:spPr>
          <a:xfrm>
            <a:off x="6843156" y="389989"/>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11C3FE62-4989-95EF-6BF9-D0F2D108EFA4}"/>
              </a:ext>
            </a:extLst>
          </p:cNvPr>
          <p:cNvSpPr txBox="1"/>
          <p:nvPr/>
        </p:nvSpPr>
        <p:spPr>
          <a:xfrm>
            <a:off x="-1531917" y="6098679"/>
            <a:ext cx="6555178"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74990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724F6-E9A3-35A9-413F-6AA92B002F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A9FDC0A-DB05-FE7D-91FF-CF5EF698A188}"/>
              </a:ext>
            </a:extLst>
          </p:cNvPr>
          <p:cNvPicPr>
            <a:picLocks noChangeAspect="1"/>
          </p:cNvPicPr>
          <p:nvPr/>
        </p:nvPicPr>
        <p:blipFill>
          <a:blip r:embed="rId2"/>
          <a:stretch>
            <a:fillRect/>
          </a:stretch>
        </p:blipFill>
        <p:spPr>
          <a:xfrm>
            <a:off x="0" y="1057498"/>
            <a:ext cx="12192000" cy="4743004"/>
          </a:xfrm>
          <a:prstGeom prst="rect">
            <a:avLst/>
          </a:prstGeom>
        </p:spPr>
      </p:pic>
      <p:sp>
        <p:nvSpPr>
          <p:cNvPr id="3" name="TextBox 2">
            <a:extLst>
              <a:ext uri="{FF2B5EF4-FFF2-40B4-BE49-F238E27FC236}">
                <a16:creationId xmlns:a16="http://schemas.microsoft.com/office/drawing/2014/main" id="{81F8D07B-5E2A-1909-501F-8EA3A0460F58}"/>
              </a:ext>
            </a:extLst>
          </p:cNvPr>
          <p:cNvSpPr txBox="1"/>
          <p:nvPr/>
        </p:nvSpPr>
        <p:spPr>
          <a:xfrm>
            <a:off x="6902532" y="411167"/>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7C109D41-454A-7507-AF4F-E96B251C2479}"/>
              </a:ext>
            </a:extLst>
          </p:cNvPr>
          <p:cNvSpPr txBox="1"/>
          <p:nvPr/>
        </p:nvSpPr>
        <p:spPr>
          <a:xfrm>
            <a:off x="-1505197" y="6262167"/>
            <a:ext cx="6584866"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578047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70371-C46A-6816-B7F1-50EFCF0AB69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EC6CB5E-E9C3-F573-F5C0-E4D3940F9BD5}"/>
              </a:ext>
            </a:extLst>
          </p:cNvPr>
          <p:cNvPicPr>
            <a:picLocks noChangeAspect="1"/>
          </p:cNvPicPr>
          <p:nvPr/>
        </p:nvPicPr>
        <p:blipFill>
          <a:blip r:embed="rId2"/>
          <a:stretch>
            <a:fillRect/>
          </a:stretch>
        </p:blipFill>
        <p:spPr>
          <a:xfrm>
            <a:off x="0" y="1030199"/>
            <a:ext cx="12192000" cy="4797602"/>
          </a:xfrm>
          <a:prstGeom prst="rect">
            <a:avLst/>
          </a:prstGeom>
        </p:spPr>
      </p:pic>
      <p:sp>
        <p:nvSpPr>
          <p:cNvPr id="3" name="TextBox 2">
            <a:extLst>
              <a:ext uri="{FF2B5EF4-FFF2-40B4-BE49-F238E27FC236}">
                <a16:creationId xmlns:a16="http://schemas.microsoft.com/office/drawing/2014/main" id="{FF5D193C-37F9-61FD-F650-43D944D26156}"/>
              </a:ext>
            </a:extLst>
          </p:cNvPr>
          <p:cNvSpPr txBox="1"/>
          <p:nvPr/>
        </p:nvSpPr>
        <p:spPr>
          <a:xfrm>
            <a:off x="7021286" y="383868"/>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034070EE-4301-AE06-B11A-5A5988E2C713}"/>
              </a:ext>
            </a:extLst>
          </p:cNvPr>
          <p:cNvSpPr txBox="1"/>
          <p:nvPr/>
        </p:nvSpPr>
        <p:spPr>
          <a:xfrm>
            <a:off x="-1142999" y="6104800"/>
            <a:ext cx="6644244"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172782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C22FF-091A-98B5-9F5E-3F7C8AAE1B2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619A7F9-B59C-316E-455D-F984844D8DB6}"/>
              </a:ext>
            </a:extLst>
          </p:cNvPr>
          <p:cNvPicPr>
            <a:picLocks noChangeAspect="1"/>
          </p:cNvPicPr>
          <p:nvPr/>
        </p:nvPicPr>
        <p:blipFill>
          <a:blip r:embed="rId2"/>
          <a:stretch>
            <a:fillRect/>
          </a:stretch>
        </p:blipFill>
        <p:spPr>
          <a:xfrm>
            <a:off x="0" y="971672"/>
            <a:ext cx="12192000" cy="5104660"/>
          </a:xfrm>
          <a:prstGeom prst="rect">
            <a:avLst/>
          </a:prstGeom>
        </p:spPr>
      </p:pic>
      <p:sp>
        <p:nvSpPr>
          <p:cNvPr id="3" name="TextBox 2">
            <a:extLst>
              <a:ext uri="{FF2B5EF4-FFF2-40B4-BE49-F238E27FC236}">
                <a16:creationId xmlns:a16="http://schemas.microsoft.com/office/drawing/2014/main" id="{EE5F93C1-8C2D-B2A4-415E-85D649C0E766}"/>
              </a:ext>
            </a:extLst>
          </p:cNvPr>
          <p:cNvSpPr txBox="1"/>
          <p:nvPr/>
        </p:nvSpPr>
        <p:spPr>
          <a:xfrm>
            <a:off x="7389420" y="325341"/>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2D058973-984D-7FC8-B9FB-7D78A254B92A}"/>
              </a:ext>
            </a:extLst>
          </p:cNvPr>
          <p:cNvSpPr txBox="1"/>
          <p:nvPr/>
        </p:nvSpPr>
        <p:spPr>
          <a:xfrm>
            <a:off x="151411" y="6228010"/>
            <a:ext cx="2853047"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160382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56799-4C93-8F9F-BDC7-9658555F5EEB}"/>
              </a:ext>
            </a:extLst>
          </p:cNvPr>
          <p:cNvSpPr>
            <a:spLocks noGrp="1"/>
          </p:cNvSpPr>
          <p:nvPr>
            <p:ph type="title"/>
          </p:nvPr>
        </p:nvSpPr>
        <p:spPr/>
        <p:txBody>
          <a:bodyPr/>
          <a:lstStyle/>
          <a:p>
            <a:pPr algn="ctr"/>
            <a:r>
              <a:rPr lang="en-US" dirty="0"/>
              <a:t>PRA Burden Statement</a:t>
            </a:r>
          </a:p>
        </p:txBody>
      </p:sp>
      <p:sp>
        <p:nvSpPr>
          <p:cNvPr id="3" name="Content Placeholder 2">
            <a:extLst>
              <a:ext uri="{FF2B5EF4-FFF2-40B4-BE49-F238E27FC236}">
                <a16:creationId xmlns:a16="http://schemas.microsoft.com/office/drawing/2014/main" id="{16312F45-8E43-4320-81B6-1F229E8C55E9}"/>
              </a:ext>
            </a:extLst>
          </p:cNvPr>
          <p:cNvSpPr>
            <a:spLocks noGrp="1"/>
          </p:cNvSpPr>
          <p:nvPr>
            <p:ph idx="1"/>
          </p:nvPr>
        </p:nvSpPr>
        <p:spPr/>
        <p:txBody>
          <a:bodyPr>
            <a:normAutofit fontScale="92500" lnSpcReduction="20000"/>
          </a:bodyPr>
          <a:lstStyle/>
          <a:p>
            <a:r>
              <a:rPr lang="en-US" dirty="0"/>
              <a:t>This collection of information is approved by OMB under the Paperwork Reduction Act, 44 U.5.C. 3501 et. seq. 0MB Control No. 2070-0223. Responses to this collection of information are mandatory (40 CFR 703). An agency may not conduct or sponsor, and a person is not required to respond to, a collection of information unless it displays a currently valid 0MB control number. The public reporting and recordkeeping burden for this collection of information is estimated to 135.80 hours per response. Send comments on the Agency's need for this information, the accuracy of the provided burden estimates and any suggested methods for minimizing respondent burden to the Data &amp; Enterprise Programs Deputy Division Director (2821 T), 1200 Pennsylvania Ave., NW, Washington, D.C. 20460. Include the 0MB control number in any correspondence. Do not send the completed form to this address</a:t>
            </a:r>
          </a:p>
        </p:txBody>
      </p:sp>
    </p:spTree>
    <p:extLst>
      <p:ext uri="{BB962C8B-B14F-4D97-AF65-F5344CB8AC3E}">
        <p14:creationId xmlns:p14="http://schemas.microsoft.com/office/powerpoint/2010/main" val="4250785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FA7F9-B18B-9259-B505-FCEFBDDA8B0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DFBD518B-D356-F96A-C51B-A57552B7843C}"/>
              </a:ext>
            </a:extLst>
          </p:cNvPr>
          <p:cNvGrpSpPr/>
          <p:nvPr/>
        </p:nvGrpSpPr>
        <p:grpSpPr>
          <a:xfrm>
            <a:off x="0" y="805020"/>
            <a:ext cx="12192000" cy="5247960"/>
            <a:chOff x="0" y="805020"/>
            <a:chExt cx="12192000" cy="5247960"/>
          </a:xfrm>
        </p:grpSpPr>
        <p:pic>
          <p:nvPicPr>
            <p:cNvPr id="3" name="Picture 2">
              <a:extLst>
                <a:ext uri="{FF2B5EF4-FFF2-40B4-BE49-F238E27FC236}">
                  <a16:creationId xmlns:a16="http://schemas.microsoft.com/office/drawing/2014/main" id="{7A18739D-6D9F-DBE3-54CB-2E833E4D7173}"/>
                </a:ext>
              </a:extLst>
            </p:cNvPr>
            <p:cNvPicPr>
              <a:picLocks noChangeAspect="1"/>
            </p:cNvPicPr>
            <p:nvPr/>
          </p:nvPicPr>
          <p:blipFill>
            <a:blip r:embed="rId2"/>
            <a:stretch>
              <a:fillRect/>
            </a:stretch>
          </p:blipFill>
          <p:spPr>
            <a:xfrm>
              <a:off x="0" y="805020"/>
              <a:ext cx="12192000" cy="5247960"/>
            </a:xfrm>
            <a:prstGeom prst="rect">
              <a:avLst/>
            </a:prstGeom>
          </p:spPr>
        </p:pic>
        <p:sp>
          <p:nvSpPr>
            <p:cNvPr id="4" name="Rectangle 3">
              <a:extLst>
                <a:ext uri="{FF2B5EF4-FFF2-40B4-BE49-F238E27FC236}">
                  <a16:creationId xmlns:a16="http://schemas.microsoft.com/office/drawing/2014/main" id="{00F9EFBB-930F-DCF5-6509-7B3222B9D9E8}"/>
                </a:ext>
              </a:extLst>
            </p:cNvPr>
            <p:cNvSpPr/>
            <p:nvPr/>
          </p:nvSpPr>
          <p:spPr>
            <a:xfrm>
              <a:off x="11052810" y="902970"/>
              <a:ext cx="1139190" cy="14859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A5DEAF74-B62F-31B4-ACA0-C4E651E0E2DE}"/>
              </a:ext>
            </a:extLst>
          </p:cNvPr>
          <p:cNvSpPr txBox="1"/>
          <p:nvPr/>
        </p:nvSpPr>
        <p:spPr>
          <a:xfrm>
            <a:off x="6852063" y="158689"/>
            <a:ext cx="610391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8" name="TextBox 7">
            <a:extLst>
              <a:ext uri="{FF2B5EF4-FFF2-40B4-BE49-F238E27FC236}">
                <a16:creationId xmlns:a16="http://schemas.microsoft.com/office/drawing/2014/main" id="{D87D66CE-A56F-59B6-79B4-4D31E5ED8F85}"/>
              </a:ext>
            </a:extLst>
          </p:cNvPr>
          <p:cNvSpPr txBox="1"/>
          <p:nvPr/>
        </p:nvSpPr>
        <p:spPr>
          <a:xfrm>
            <a:off x="-932213" y="6052980"/>
            <a:ext cx="6567054"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1473887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F0A86-8D4D-B834-2184-3DA1D0AC94B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A36FE7C-EF46-4FEA-5846-8884634577F8}"/>
              </a:ext>
            </a:extLst>
          </p:cNvPr>
          <p:cNvPicPr>
            <a:picLocks noChangeAspect="1"/>
          </p:cNvPicPr>
          <p:nvPr/>
        </p:nvPicPr>
        <p:blipFill>
          <a:blip r:embed="rId2"/>
          <a:stretch>
            <a:fillRect/>
          </a:stretch>
        </p:blipFill>
        <p:spPr>
          <a:xfrm>
            <a:off x="0" y="828846"/>
            <a:ext cx="12192000" cy="5200308"/>
          </a:xfrm>
          <a:prstGeom prst="rect">
            <a:avLst/>
          </a:prstGeom>
        </p:spPr>
      </p:pic>
      <p:sp>
        <p:nvSpPr>
          <p:cNvPr id="4" name="TextBox 3">
            <a:extLst>
              <a:ext uri="{FF2B5EF4-FFF2-40B4-BE49-F238E27FC236}">
                <a16:creationId xmlns:a16="http://schemas.microsoft.com/office/drawing/2014/main" id="{7AD4509F-179E-C3B0-5534-1BF2B84CB310}"/>
              </a:ext>
            </a:extLst>
          </p:cNvPr>
          <p:cNvSpPr txBox="1"/>
          <p:nvPr/>
        </p:nvSpPr>
        <p:spPr>
          <a:xfrm>
            <a:off x="6860969" y="182515"/>
            <a:ext cx="6097978"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F3491934-0693-E66C-3783-7A8CE9FA6AAA}"/>
              </a:ext>
            </a:extLst>
          </p:cNvPr>
          <p:cNvSpPr txBox="1"/>
          <p:nvPr/>
        </p:nvSpPr>
        <p:spPr>
          <a:xfrm>
            <a:off x="-552202" y="6168633"/>
            <a:ext cx="6519552"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3467040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D52F4-6436-AD7A-84B0-5B82B26569E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BBCA61-14B0-8C64-F586-441686B95C72}"/>
              </a:ext>
            </a:extLst>
          </p:cNvPr>
          <p:cNvPicPr>
            <a:picLocks noChangeAspect="1"/>
          </p:cNvPicPr>
          <p:nvPr/>
        </p:nvPicPr>
        <p:blipFill>
          <a:blip r:embed="rId2"/>
          <a:stretch>
            <a:fillRect/>
          </a:stretch>
        </p:blipFill>
        <p:spPr>
          <a:xfrm>
            <a:off x="0" y="816970"/>
            <a:ext cx="12192000" cy="5224060"/>
          </a:xfrm>
          <a:prstGeom prst="rect">
            <a:avLst/>
          </a:prstGeom>
        </p:spPr>
      </p:pic>
      <p:sp>
        <p:nvSpPr>
          <p:cNvPr id="3" name="TextBox 2">
            <a:extLst>
              <a:ext uri="{FF2B5EF4-FFF2-40B4-BE49-F238E27FC236}">
                <a16:creationId xmlns:a16="http://schemas.microsoft.com/office/drawing/2014/main" id="{BD269A1E-390C-0BE4-214C-951052AFC7AC}"/>
              </a:ext>
            </a:extLst>
          </p:cNvPr>
          <p:cNvSpPr txBox="1"/>
          <p:nvPr/>
        </p:nvSpPr>
        <p:spPr>
          <a:xfrm>
            <a:off x="6866907" y="120226"/>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E29BAFF5-EFD3-8F79-FE62-7C10FB97B1A7}"/>
              </a:ext>
            </a:extLst>
          </p:cNvPr>
          <p:cNvSpPr txBox="1"/>
          <p:nvPr/>
        </p:nvSpPr>
        <p:spPr>
          <a:xfrm>
            <a:off x="-1193470" y="6091443"/>
            <a:ext cx="6567054"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1029468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18380-067D-442F-72E3-D117F703C4A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688A2D4-31E1-FB55-DB93-3ABAA69C02EA}"/>
              </a:ext>
            </a:extLst>
          </p:cNvPr>
          <p:cNvPicPr>
            <a:picLocks noChangeAspect="1"/>
          </p:cNvPicPr>
          <p:nvPr/>
        </p:nvPicPr>
        <p:blipFill>
          <a:blip r:embed="rId2"/>
          <a:stretch>
            <a:fillRect/>
          </a:stretch>
        </p:blipFill>
        <p:spPr>
          <a:xfrm>
            <a:off x="0" y="862853"/>
            <a:ext cx="12192000" cy="5132294"/>
          </a:xfrm>
          <a:prstGeom prst="rect">
            <a:avLst/>
          </a:prstGeom>
        </p:spPr>
      </p:pic>
      <p:sp>
        <p:nvSpPr>
          <p:cNvPr id="4" name="TextBox 3">
            <a:extLst>
              <a:ext uri="{FF2B5EF4-FFF2-40B4-BE49-F238E27FC236}">
                <a16:creationId xmlns:a16="http://schemas.microsoft.com/office/drawing/2014/main" id="{A5050B95-27A4-61DE-52ED-01A0AE39EE38}"/>
              </a:ext>
            </a:extLst>
          </p:cNvPr>
          <p:cNvSpPr txBox="1"/>
          <p:nvPr/>
        </p:nvSpPr>
        <p:spPr>
          <a:xfrm>
            <a:off x="6938159" y="216522"/>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BCB47108-9CF1-C05D-5016-DD36A76F1DB3}"/>
              </a:ext>
            </a:extLst>
          </p:cNvPr>
          <p:cNvSpPr txBox="1"/>
          <p:nvPr/>
        </p:nvSpPr>
        <p:spPr>
          <a:xfrm>
            <a:off x="-1282535" y="6168633"/>
            <a:ext cx="6602680"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1519100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87B73-69E8-A860-CB44-4FC207F8035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F82D6E8-4417-8804-5DFD-AB29F8584CDA}"/>
              </a:ext>
            </a:extLst>
          </p:cNvPr>
          <p:cNvPicPr>
            <a:picLocks noChangeAspect="1"/>
          </p:cNvPicPr>
          <p:nvPr/>
        </p:nvPicPr>
        <p:blipFill>
          <a:blip r:embed="rId2"/>
          <a:stretch>
            <a:fillRect/>
          </a:stretch>
        </p:blipFill>
        <p:spPr>
          <a:xfrm>
            <a:off x="0" y="839979"/>
            <a:ext cx="12192000" cy="5178041"/>
          </a:xfrm>
          <a:prstGeom prst="rect">
            <a:avLst/>
          </a:prstGeom>
        </p:spPr>
      </p:pic>
      <p:sp>
        <p:nvSpPr>
          <p:cNvPr id="4" name="TextBox 3">
            <a:extLst>
              <a:ext uri="{FF2B5EF4-FFF2-40B4-BE49-F238E27FC236}">
                <a16:creationId xmlns:a16="http://schemas.microsoft.com/office/drawing/2014/main" id="{5C4C6797-D59E-E0F6-76CF-9CAD5C1320A9}"/>
              </a:ext>
            </a:extLst>
          </p:cNvPr>
          <p:cNvSpPr txBox="1"/>
          <p:nvPr/>
        </p:nvSpPr>
        <p:spPr>
          <a:xfrm>
            <a:off x="7187541" y="193648"/>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B9E68292-9DDF-340D-19A7-5CFA7B338355}"/>
              </a:ext>
            </a:extLst>
          </p:cNvPr>
          <p:cNvSpPr txBox="1"/>
          <p:nvPr/>
        </p:nvSpPr>
        <p:spPr>
          <a:xfrm>
            <a:off x="-982683" y="6204259"/>
            <a:ext cx="6727370"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698904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39826-8C61-E0AA-300F-DBF741EA8FA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22D05AE-39E0-ED8E-1A67-84A2C05D50B0}"/>
              </a:ext>
            </a:extLst>
          </p:cNvPr>
          <p:cNvPicPr>
            <a:picLocks noChangeAspect="1"/>
          </p:cNvPicPr>
          <p:nvPr/>
        </p:nvPicPr>
        <p:blipFill>
          <a:blip r:embed="rId2"/>
          <a:stretch>
            <a:fillRect/>
          </a:stretch>
        </p:blipFill>
        <p:spPr>
          <a:xfrm>
            <a:off x="0" y="636534"/>
            <a:ext cx="12192000" cy="4667540"/>
          </a:xfrm>
          <a:prstGeom prst="rect">
            <a:avLst/>
          </a:prstGeom>
        </p:spPr>
      </p:pic>
      <p:sp>
        <p:nvSpPr>
          <p:cNvPr id="4" name="TextBox 3">
            <a:extLst>
              <a:ext uri="{FF2B5EF4-FFF2-40B4-BE49-F238E27FC236}">
                <a16:creationId xmlns:a16="http://schemas.microsoft.com/office/drawing/2014/main" id="{8C327971-AA76-6B3E-5CA1-2AF37AC2C4A4}"/>
              </a:ext>
            </a:extLst>
          </p:cNvPr>
          <p:cNvSpPr txBox="1"/>
          <p:nvPr/>
        </p:nvSpPr>
        <p:spPr>
          <a:xfrm>
            <a:off x="6795654" y="313368"/>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E050055B-953B-56FD-CD65-8E0B4F0CEC6A}"/>
              </a:ext>
            </a:extLst>
          </p:cNvPr>
          <p:cNvSpPr txBox="1"/>
          <p:nvPr/>
        </p:nvSpPr>
        <p:spPr>
          <a:xfrm>
            <a:off x="-1045029" y="6221466"/>
            <a:ext cx="6531428"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1147937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7CA53-15C6-7F5C-BED4-391C64AD82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F80B493-8C58-B1E9-B9F4-361B908B3611}"/>
              </a:ext>
            </a:extLst>
          </p:cNvPr>
          <p:cNvPicPr>
            <a:picLocks noChangeAspect="1"/>
          </p:cNvPicPr>
          <p:nvPr/>
        </p:nvPicPr>
        <p:blipFill>
          <a:blip r:embed="rId2"/>
          <a:stretch>
            <a:fillRect/>
          </a:stretch>
        </p:blipFill>
        <p:spPr>
          <a:xfrm>
            <a:off x="0" y="1027313"/>
            <a:ext cx="12192000" cy="4803373"/>
          </a:xfrm>
          <a:prstGeom prst="rect">
            <a:avLst/>
          </a:prstGeom>
        </p:spPr>
      </p:pic>
      <p:sp>
        <p:nvSpPr>
          <p:cNvPr id="4" name="TextBox 3">
            <a:extLst>
              <a:ext uri="{FF2B5EF4-FFF2-40B4-BE49-F238E27FC236}">
                <a16:creationId xmlns:a16="http://schemas.microsoft.com/office/drawing/2014/main" id="{320A9297-867E-7244-A701-181989922E50}"/>
              </a:ext>
            </a:extLst>
          </p:cNvPr>
          <p:cNvSpPr txBox="1"/>
          <p:nvPr/>
        </p:nvSpPr>
        <p:spPr>
          <a:xfrm>
            <a:off x="6938158" y="500237"/>
            <a:ext cx="6181106" cy="646331"/>
          </a:xfrm>
          <a:prstGeom prst="rect">
            <a:avLst/>
          </a:prstGeom>
          <a:noFill/>
        </p:spPr>
        <p:txBody>
          <a:bodyPr wrap="square">
            <a:spAutoFit/>
          </a:bodyPr>
          <a:lstStyle/>
          <a:p>
            <a:pPr algn="ctr"/>
            <a:r>
              <a:rPr lang="en-US" sz="1800" dirty="0"/>
              <a:t>OMB Control No. 2070-0223</a:t>
            </a:r>
          </a:p>
          <a:p>
            <a:pPr algn="ctr"/>
            <a:r>
              <a:rPr lang="en-US" sz="1800" dirty="0"/>
              <a:t>Expiration Date 8/31/2026 </a:t>
            </a:r>
          </a:p>
        </p:txBody>
      </p:sp>
      <p:sp>
        <p:nvSpPr>
          <p:cNvPr id="6" name="TextBox 5">
            <a:extLst>
              <a:ext uri="{FF2B5EF4-FFF2-40B4-BE49-F238E27FC236}">
                <a16:creationId xmlns:a16="http://schemas.microsoft.com/office/drawing/2014/main" id="{A3A48B40-6CC6-DDD6-3937-7F11C658910F}"/>
              </a:ext>
            </a:extLst>
          </p:cNvPr>
          <p:cNvSpPr txBox="1"/>
          <p:nvPr/>
        </p:nvSpPr>
        <p:spPr>
          <a:xfrm>
            <a:off x="-997527" y="5988430"/>
            <a:ext cx="6602680" cy="369332"/>
          </a:xfrm>
          <a:prstGeom prst="rect">
            <a:avLst/>
          </a:prstGeom>
          <a:noFill/>
        </p:spPr>
        <p:txBody>
          <a:bodyPr wrap="square">
            <a:spAutoFit/>
          </a:bodyPr>
          <a:lstStyle/>
          <a:p>
            <a:pPr algn="ctr"/>
            <a:r>
              <a:rPr lang="en-US" sz="1800" dirty="0"/>
              <a:t>EPA Form PRN 7710-57</a:t>
            </a:r>
          </a:p>
        </p:txBody>
      </p:sp>
    </p:spTree>
    <p:extLst>
      <p:ext uri="{BB962C8B-B14F-4D97-AF65-F5344CB8AC3E}">
        <p14:creationId xmlns:p14="http://schemas.microsoft.com/office/powerpoint/2010/main" val="209143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FFA35A91B3F84AB01D992A724E0B49" ma:contentTypeVersion="13" ma:contentTypeDescription="Create a new document." ma:contentTypeScope="" ma:versionID="61c8a6fbf802b4e4c23a5aaab7d4e83b">
  <xsd:schema xmlns:xsd="http://www.w3.org/2001/XMLSchema" xmlns:xs="http://www.w3.org/2001/XMLSchema" xmlns:p="http://schemas.microsoft.com/office/2006/metadata/properties" xmlns:ns2="38e62327-e5b9-4e01-8fb1-4fc3a4760ef9" xmlns:ns3="c7b6dfa9-cf57-49e4-b34d-4990262439bd" targetNamespace="http://schemas.microsoft.com/office/2006/metadata/properties" ma:root="true" ma:fieldsID="c9cefc35838a5f79cf6421ceaa4291be" ns2:_="" ns3:_="">
    <xsd:import namespace="38e62327-e5b9-4e01-8fb1-4fc3a4760ef9"/>
    <xsd:import namespace="c7b6dfa9-cf57-49e4-b34d-4990262439b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e62327-e5b9-4e01-8fb1-4fc3a4760ef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c1f152a-6629-4bbc-8efa-e67025da34e8}" ma:internalName="TaxCatchAll" ma:showField="CatchAllData" ma:web="38e62327-e5b9-4e01-8fb1-4fc3a4760ef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b6dfa9-cf57-49e4-b34d-4990262439b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9f62856-1543-49d4-a736-4569d363f53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b6dfa9-cf57-49e4-b34d-4990262439bd">
      <Terms xmlns="http://schemas.microsoft.com/office/infopath/2007/PartnerControls"/>
    </lcf76f155ced4ddcb4097134ff3c332f>
    <TaxCatchAll xmlns="38e62327-e5b9-4e01-8fb1-4fc3a4760ef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C121B9-2EB4-492D-8F02-E3DCBC16BF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e62327-e5b9-4e01-8fb1-4fc3a4760ef9"/>
    <ds:schemaRef ds:uri="c7b6dfa9-cf57-49e4-b34d-4990262439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970C8E-D7AC-4CA8-AC01-870952892F50}">
  <ds:schemaRefs>
    <ds:schemaRef ds:uri="http://purl.org/dc/dcmitype/"/>
    <ds:schemaRef ds:uri="http://purl.org/dc/terms/"/>
    <ds:schemaRef ds:uri="http://schemas.microsoft.com/office/infopath/2007/PartnerControls"/>
    <ds:schemaRef ds:uri="http://schemas.microsoft.com/office/2006/documentManagement/types"/>
    <ds:schemaRef ds:uri="http://purl.org/dc/elements/1.1/"/>
    <ds:schemaRef ds:uri="http://www.w3.org/XML/1998/namespace"/>
    <ds:schemaRef ds:uri="c7b6dfa9-cf57-49e4-b34d-4990262439bd"/>
    <ds:schemaRef ds:uri="38e62327-e5b9-4e01-8fb1-4fc3a4760ef9"/>
    <ds:schemaRef ds:uri="http://schemas.microsoft.com/office/2006/metadata/properties"/>
    <ds:schemaRef ds:uri="http://schemas.openxmlformats.org/package/2006/metadata/core-properties"/>
  </ds:schemaRefs>
</ds:datastoreItem>
</file>

<file path=customXml/itemProps3.xml><?xml version="1.0" encoding="utf-8"?>
<ds:datastoreItem xmlns:ds="http://schemas.openxmlformats.org/officeDocument/2006/customXml" ds:itemID="{07517602-05C5-46AB-B611-4A0586FBD8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108</TotalTime>
  <Words>328</Words>
  <Application>Microsoft Office PowerPoint</Application>
  <PresentationFormat>Widescreen</PresentationFormat>
  <Paragraphs>40</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PowerPoint Presentation</vt:lpstr>
      <vt:lpstr>PRA Burden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Gorder, Chris</dc:creator>
  <cp:lastModifiedBy>Johnson, Amaris</cp:lastModifiedBy>
  <cp:revision>4</cp:revision>
  <dcterms:created xsi:type="dcterms:W3CDTF">2026-04-20T13:56:36Z</dcterms:created>
  <dcterms:modified xsi:type="dcterms:W3CDTF">2026-06-03T20:04:33Z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0x010100EDFFA35A91B3F84AB01D992A724E0B49</vt:lpwstr>
  </property>
  <property fmtid="{D5CDD505-2E9C-101B-9397-08002B2CF9AE}" pid="3" name="MediaServiceImageTags">
    <vt:lpwstr/>
  </property>
</Properties>
</file>