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57" r:id="rId15"/>
    <p:sldId id="281" r:id="rId16"/>
    <p:sldId id="282" r:id="rId17"/>
    <p:sldId id="283" r:id="rId18"/>
    <p:sldId id="284" r:id="rId19"/>
    <p:sldId id="285" r:id="rId20"/>
    <p:sldId id="286" r:id="rId21"/>
    <p:sldId id="290" r:id="rId22"/>
    <p:sldId id="287" r:id="rId23"/>
    <p:sldId id="288" r:id="rId24"/>
    <p:sldId id="289" r:id="rId25"/>
    <p:sldId id="291" r:id="rId26"/>
    <p:sldId id="292" r:id="rId27"/>
    <p:sldId id="293" r:id="rId28"/>
    <p:sldId id="297" r:id="rId29"/>
    <p:sldId id="298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52" r:id="rId40"/>
    <p:sldId id="353" r:id="rId41"/>
    <p:sldId id="354" r:id="rId42"/>
    <p:sldId id="355" r:id="rId43"/>
    <p:sldId id="356" r:id="rId44"/>
    <p:sldId id="357" r:id="rId45"/>
    <p:sldId id="35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DC143-0B82-B24D-C896-BD7F1594E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92E74-E4E0-F7E6-3D4F-44C47F7B9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F853E-235E-CFDA-08B1-5250EDF6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30633-B72C-0F59-1C5C-9F0CBE46A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63A0E-9E0C-0880-08CC-38E54522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5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88C96-9501-A8ED-8F37-4F0E81ED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0CA720-5343-9076-297F-AE724E533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03884-B69D-F484-7781-5413C4CB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A6C2A-F18B-49FE-4DC3-603A726C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A6E9D-B710-CE24-5C03-EE261418E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8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EA5DCB-5DD1-4557-C71D-2B85AEB16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55B5FB-A124-4818-3A09-1AEECF17F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824DA-2E5D-44B3-D9CF-6811BA588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A60D6-1651-BC90-B32F-DAFE27F6E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96F18-6317-6471-7273-6868DFF3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D64C6-A9AC-F5CB-8232-76AAF2F5C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C23B1-F4D4-A216-19F3-B156B2ED1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24C58-6339-3903-3014-333177C4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08006-5691-EE0A-DA48-3A4C13C12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471CC-D7B4-385F-E9C4-66187DED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55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3D397-05FC-3A58-66CB-85936A897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307E5-ED6A-40AD-9DAC-7118B4558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C2259-9035-B319-D920-D847F0B3C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A2330-131C-1636-3753-D08F5AC9F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1D620-0592-2BF2-74D8-E3CF745B7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4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7C5F0-2C30-B086-F9C1-03E16DD17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C8310-CE0D-BD1B-2090-B35530E0A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EC464-B716-A2E5-3971-623DBAB8D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D6C6E-0F78-5A39-3614-052332908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31739B-6CD8-B4EB-1B13-465540B9A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6AAD9-BC8D-D409-ED4E-1321673D8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6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E8FB-F409-713C-698A-B592B2C9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42191-52D7-4AD3-81F2-DEB3FE5E8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9473B3-83E6-4D66-DE3D-8352B81A4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5D7754-064E-05DF-09EC-6CD5546BA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4B2ACD-D22E-3C92-3A5E-FA9781653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3FED8-CFD0-72ED-152B-A2F73A5AE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00F722-8A73-2045-5C45-A6CD1886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CE0B92-BF5C-89CB-E866-2650113B5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3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2F7B-FF91-79D5-EB21-9AE6218F7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FFC89-93CA-E4F3-2537-31CF28AED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3B775-E643-DB50-9DFC-71434BB7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E6F5E3-A612-32F5-064D-3AD1D0872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1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F09598-FE6F-009F-3CD8-C0B5257E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F3BEC9-75A3-7401-1B86-F637C524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C02FF-D4B6-63C5-916A-C1E5EC710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2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A61B-B1AA-B9B7-FD81-74CA660F8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9F4D5-8A67-4A00-DE8D-63DD520D4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F164B-E0BB-E287-8122-35036F05F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4585B-F957-A81A-B844-4F507880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44649-C9AB-61B1-5753-FDDBD401F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C1BF5-566D-D447-FC31-56672B1B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8B100-5F3E-2C0D-43EE-07E7D487A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772220-6391-096D-DBE3-41CA33C1E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1DF473-4E2A-987D-892B-D6437E215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B64DC-AD3F-65CF-CB2F-C288A169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D63FD-B018-924E-4CF9-E7200471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F4564-6789-9075-008C-BAE805BF9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35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7C346-9454-13F7-E7F1-0764BFCC1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FA1EB-4E5A-D814-FF14-814E92FF0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D659D-1C24-7A36-3724-1DD06F7E6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F61681-0091-4AD9-9E1B-276087310ED3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4B5D8-D9BF-17C2-DE8B-9BFDCA1D0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F7708-47A4-F367-9941-7C8112765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4C198E-DC6B-4FFA-B950-F7495C631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3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334A-1D62-FBAA-5487-CC4531DF2C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TSCA Section 5 Notice of Commencement (NOC)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8035A-7215-1392-3A74-74921A3EB9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EPA Form No. 7710-56</a:t>
            </a:r>
          </a:p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</p:spTree>
    <p:extLst>
      <p:ext uri="{BB962C8B-B14F-4D97-AF65-F5344CB8AC3E}">
        <p14:creationId xmlns:p14="http://schemas.microsoft.com/office/powerpoint/2010/main" val="3462551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BC3AF9-31B8-1E24-46A0-8BB5D480BCF5}"/>
              </a:ext>
            </a:extLst>
          </p:cNvPr>
          <p:cNvGrpSpPr/>
          <p:nvPr/>
        </p:nvGrpSpPr>
        <p:grpSpPr>
          <a:xfrm>
            <a:off x="3104515" y="1602422"/>
            <a:ext cx="5995543" cy="3672986"/>
            <a:chOff x="0" y="0"/>
            <a:chExt cx="5995543" cy="367341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655415-7BF9-6897-F51F-FA8280C524F0}"/>
                </a:ext>
              </a:extLst>
            </p:cNvPr>
            <p:cNvSpPr/>
            <p:nvPr/>
          </p:nvSpPr>
          <p:spPr>
            <a:xfrm>
              <a:off x="183095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0C1D30F-C9F1-9DF6-4779-2377FC632245}"/>
                </a:ext>
              </a:extLst>
            </p:cNvPr>
            <p:cNvSpPr/>
            <p:nvPr/>
          </p:nvSpPr>
          <p:spPr>
            <a:xfrm>
              <a:off x="2288159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748CE74-C47C-9555-371A-0C364A7553AC}"/>
                </a:ext>
              </a:extLst>
            </p:cNvPr>
            <p:cNvSpPr/>
            <p:nvPr/>
          </p:nvSpPr>
          <p:spPr>
            <a:xfrm>
              <a:off x="235826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2D7A49-1FEF-8E3E-E578-AA50336E03E5}"/>
                </a:ext>
              </a:extLst>
            </p:cNvPr>
            <p:cNvSpPr/>
            <p:nvPr/>
          </p:nvSpPr>
          <p:spPr>
            <a:xfrm>
              <a:off x="2400935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11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13C6BE1-7E01-3426-AE52-65ABEE964B92}"/>
                </a:ext>
              </a:extLst>
            </p:cNvPr>
            <p:cNvSpPr/>
            <p:nvPr/>
          </p:nvSpPr>
          <p:spPr>
            <a:xfrm>
              <a:off x="2542667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9D3BFE-2EB7-A2DB-8DB8-EA04E8B7499A}"/>
                </a:ext>
              </a:extLst>
            </p:cNvPr>
            <p:cNvSpPr/>
            <p:nvPr/>
          </p:nvSpPr>
          <p:spPr>
            <a:xfrm>
              <a:off x="2579243" y="0"/>
              <a:ext cx="20351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Enter Passphrase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1EB8D5-D8EA-F1CA-4746-B8FB8AC623AF}"/>
                </a:ext>
              </a:extLst>
            </p:cNvPr>
            <p:cNvSpPr/>
            <p:nvPr/>
          </p:nvSpPr>
          <p:spPr>
            <a:xfrm>
              <a:off x="411264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FDAACA2-B66A-77F2-DB27-3F0801049862}"/>
                </a:ext>
              </a:extLst>
            </p:cNvPr>
            <p:cNvSpPr/>
            <p:nvPr/>
          </p:nvSpPr>
          <p:spPr>
            <a:xfrm>
              <a:off x="5944870" y="344489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11FE79-F484-C1BB-CB4C-5C554E8CBB2B}"/>
                </a:ext>
              </a:extLst>
            </p:cNvPr>
            <p:cNvSpPr/>
            <p:nvPr/>
          </p:nvSpPr>
          <p:spPr>
            <a:xfrm>
              <a:off x="305" y="359352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85A26A9-D74A-1E85-DE96-F6BB3234C17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1"/>
              <a:ext cx="5943600" cy="3360421"/>
            </a:xfrm>
            <a:prstGeom prst="rect">
              <a:avLst/>
            </a:prstGeom>
          </p:spPr>
        </p:pic>
        <p:sp>
          <p:nvSpPr>
            <p:cNvPr id="13" name="Shape 7673">
              <a:extLst>
                <a:ext uri="{FF2B5EF4-FFF2-40B4-BE49-F238E27FC236}">
                  <a16:creationId xmlns:a16="http://schemas.microsoft.com/office/drawing/2014/main" id="{A08A0A1B-C4A9-515B-A694-5D4D6508E1B0}"/>
                </a:ext>
              </a:extLst>
            </p:cNvPr>
            <p:cNvSpPr/>
            <p:nvPr/>
          </p:nvSpPr>
          <p:spPr>
            <a:xfrm>
              <a:off x="3320034" y="2279064"/>
              <a:ext cx="230124" cy="170688"/>
            </a:xfrm>
            <a:custGeom>
              <a:avLst/>
              <a:gdLst/>
              <a:ahLst/>
              <a:cxnLst/>
              <a:rect l="0" t="0" r="0" b="0"/>
              <a:pathLst>
                <a:path w="230124" h="170688">
                  <a:moveTo>
                    <a:pt x="0" y="170688"/>
                  </a:moveTo>
                  <a:lnTo>
                    <a:pt x="230124" y="170688"/>
                  </a:lnTo>
                  <a:lnTo>
                    <a:pt x="23012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Shape 7674">
              <a:extLst>
                <a:ext uri="{FF2B5EF4-FFF2-40B4-BE49-F238E27FC236}">
                  <a16:creationId xmlns:a16="http://schemas.microsoft.com/office/drawing/2014/main" id="{0C861874-3C9A-28A3-7E40-F84C0F1A5662}"/>
                </a:ext>
              </a:extLst>
            </p:cNvPr>
            <p:cNvSpPr/>
            <p:nvPr/>
          </p:nvSpPr>
          <p:spPr>
            <a:xfrm>
              <a:off x="2524506" y="1340279"/>
              <a:ext cx="874776" cy="170688"/>
            </a:xfrm>
            <a:custGeom>
              <a:avLst/>
              <a:gdLst/>
              <a:ahLst/>
              <a:cxnLst/>
              <a:rect l="0" t="0" r="0" b="0"/>
              <a:pathLst>
                <a:path w="874776" h="170688">
                  <a:moveTo>
                    <a:pt x="0" y="170688"/>
                  </a:moveTo>
                  <a:lnTo>
                    <a:pt x="874776" y="170688"/>
                  </a:lnTo>
                  <a:lnTo>
                    <a:pt x="87477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119D0D2-0858-A725-943C-A7113E993B5B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01617E-4A0D-8C01-713D-89BF3BF87DD8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85043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A42B05-9102-57DB-60FA-101CF0BD65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33010" y="1641475"/>
            <a:ext cx="2125980" cy="35750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5C564A-8248-3D81-E204-30FE858B858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738427" y="2438400"/>
            <a:ext cx="2099945" cy="198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D4E37B-A573-1C10-4484-A5374DE52CC2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3EBCD-A0E0-9D6E-B560-3D28862D1192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81419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F2D9E08-6003-2C1C-89CA-693605EE601B}"/>
              </a:ext>
            </a:extLst>
          </p:cNvPr>
          <p:cNvGrpSpPr/>
          <p:nvPr/>
        </p:nvGrpSpPr>
        <p:grpSpPr>
          <a:xfrm>
            <a:off x="3104515" y="1275715"/>
            <a:ext cx="5995543" cy="4362234"/>
            <a:chOff x="0" y="0"/>
            <a:chExt cx="5995543" cy="436277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2EAEDE2-D403-3281-BAC1-DA35BD2242CE}"/>
                </a:ext>
              </a:extLst>
            </p:cNvPr>
            <p:cNvSpPr/>
            <p:nvPr/>
          </p:nvSpPr>
          <p:spPr>
            <a:xfrm>
              <a:off x="5944870" y="413839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E3B91D5-76BB-486F-5A49-459D1CDC708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274821"/>
            </a:xfrm>
            <a:prstGeom prst="rect">
              <a:avLst/>
            </a:prstGeom>
          </p:spPr>
        </p:pic>
        <p:sp>
          <p:nvSpPr>
            <p:cNvPr id="5" name="Shape 27575">
              <a:extLst>
                <a:ext uri="{FF2B5EF4-FFF2-40B4-BE49-F238E27FC236}">
                  <a16:creationId xmlns:a16="http://schemas.microsoft.com/office/drawing/2014/main" id="{ACA68833-B030-72DE-311E-CC5DABE2BB0F}"/>
                </a:ext>
              </a:extLst>
            </p:cNvPr>
            <p:cNvSpPr/>
            <p:nvPr/>
          </p:nvSpPr>
          <p:spPr>
            <a:xfrm>
              <a:off x="3283458" y="3172207"/>
              <a:ext cx="254508" cy="172212"/>
            </a:xfrm>
            <a:custGeom>
              <a:avLst/>
              <a:gdLst/>
              <a:ahLst/>
              <a:cxnLst/>
              <a:rect l="0" t="0" r="0" b="0"/>
              <a:pathLst>
                <a:path w="254508" h="172212">
                  <a:moveTo>
                    <a:pt x="0" y="172212"/>
                  </a:moveTo>
                  <a:lnTo>
                    <a:pt x="254508" y="172212"/>
                  </a:lnTo>
                  <a:lnTo>
                    <a:pt x="2545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692DB30-6CBA-51BF-BDAB-67A56FA13E9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CB2EC5-552B-124C-4B84-54986521DDC3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735064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3AEC28-FF62-2630-F504-1C0E125035A7}"/>
              </a:ext>
            </a:extLst>
          </p:cNvPr>
          <p:cNvGrpSpPr/>
          <p:nvPr/>
        </p:nvGrpSpPr>
        <p:grpSpPr>
          <a:xfrm>
            <a:off x="3085465" y="1183005"/>
            <a:ext cx="6033643" cy="4511818"/>
            <a:chOff x="0" y="0"/>
            <a:chExt cx="6033643" cy="45120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7197154-9FC3-7B97-A9C7-1A37FC847E87}"/>
                </a:ext>
              </a:extLst>
            </p:cNvPr>
            <p:cNvSpPr/>
            <p:nvPr/>
          </p:nvSpPr>
          <p:spPr>
            <a:xfrm>
              <a:off x="5944870" y="42850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27BAB5A-BF85-ACDD-A376-ACE1CB97E271}"/>
                </a:ext>
              </a:extLst>
            </p:cNvPr>
            <p:cNvSpPr/>
            <p:nvPr/>
          </p:nvSpPr>
          <p:spPr>
            <a:xfrm>
              <a:off x="5982970" y="42850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7BE0670-FABA-6039-A363-1226E6C96192}"/>
                </a:ext>
              </a:extLst>
            </p:cNvPr>
            <p:cNvSpPr/>
            <p:nvPr/>
          </p:nvSpPr>
          <p:spPr>
            <a:xfrm>
              <a:off x="305" y="44321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4C5258E-CF17-19BF-2D1D-0F16EB34D65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411980"/>
            </a:xfrm>
            <a:prstGeom prst="rect">
              <a:avLst/>
            </a:prstGeom>
          </p:spPr>
        </p:pic>
        <p:sp>
          <p:nvSpPr>
            <p:cNvPr id="7" name="Shape 27677">
              <a:extLst>
                <a:ext uri="{FF2B5EF4-FFF2-40B4-BE49-F238E27FC236}">
                  <a16:creationId xmlns:a16="http://schemas.microsoft.com/office/drawing/2014/main" id="{124F771C-4BE6-B57E-C6E2-611B71589F8E}"/>
                </a:ext>
              </a:extLst>
            </p:cNvPr>
            <p:cNvSpPr/>
            <p:nvPr/>
          </p:nvSpPr>
          <p:spPr>
            <a:xfrm>
              <a:off x="3800094" y="1501902"/>
              <a:ext cx="245364" cy="172212"/>
            </a:xfrm>
            <a:custGeom>
              <a:avLst/>
              <a:gdLst/>
              <a:ahLst/>
              <a:cxnLst/>
              <a:rect l="0" t="0" r="0" b="0"/>
              <a:pathLst>
                <a:path w="245364" h="172212">
                  <a:moveTo>
                    <a:pt x="0" y="172212"/>
                  </a:moveTo>
                  <a:lnTo>
                    <a:pt x="245364" y="172212"/>
                  </a:lnTo>
                  <a:lnTo>
                    <a:pt x="24536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A1D729E-AE56-7C5A-A309-A4F99C4ACEC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4470C6-E853-35C1-7B9A-7B6264E8A20F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37067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8FF904-1807-B9FB-25A3-FB91CBC12F39}"/>
              </a:ext>
            </a:extLst>
          </p:cNvPr>
          <p:cNvGrpSpPr/>
          <p:nvPr/>
        </p:nvGrpSpPr>
        <p:grpSpPr>
          <a:xfrm>
            <a:off x="3104515" y="725805"/>
            <a:ext cx="5995543" cy="5426213"/>
            <a:chOff x="0" y="0"/>
            <a:chExt cx="5995543" cy="54264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5CAE079-D180-1676-30E8-2BFB514914E5}"/>
                </a:ext>
              </a:extLst>
            </p:cNvPr>
            <p:cNvSpPr/>
            <p:nvPr/>
          </p:nvSpPr>
          <p:spPr>
            <a:xfrm>
              <a:off x="5944870" y="51994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E94D387-A00B-7CCE-639C-B4DC11C2915A}"/>
                </a:ext>
              </a:extLst>
            </p:cNvPr>
            <p:cNvSpPr/>
            <p:nvPr/>
          </p:nvSpPr>
          <p:spPr>
            <a:xfrm>
              <a:off x="305" y="53465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137007-FF66-F2BD-663B-6F6E7E40CB7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334000"/>
            </a:xfrm>
            <a:prstGeom prst="rect">
              <a:avLst/>
            </a:prstGeom>
          </p:spPr>
        </p:pic>
        <p:sp>
          <p:nvSpPr>
            <p:cNvPr id="6" name="Shape 27910">
              <a:extLst>
                <a:ext uri="{FF2B5EF4-FFF2-40B4-BE49-F238E27FC236}">
                  <a16:creationId xmlns:a16="http://schemas.microsoft.com/office/drawing/2014/main" id="{D27FA33F-EEE0-7A4B-27CA-7DF08D95905B}"/>
                </a:ext>
              </a:extLst>
            </p:cNvPr>
            <p:cNvSpPr/>
            <p:nvPr/>
          </p:nvSpPr>
          <p:spPr>
            <a:xfrm>
              <a:off x="3085338" y="4935475"/>
              <a:ext cx="202692" cy="172212"/>
            </a:xfrm>
            <a:custGeom>
              <a:avLst/>
              <a:gdLst/>
              <a:ahLst/>
              <a:cxnLst/>
              <a:rect l="0" t="0" r="0" b="0"/>
              <a:pathLst>
                <a:path w="202692" h="172212">
                  <a:moveTo>
                    <a:pt x="0" y="172212"/>
                  </a:moveTo>
                  <a:lnTo>
                    <a:pt x="202692" y="172212"/>
                  </a:lnTo>
                  <a:lnTo>
                    <a:pt x="20269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9FBE636-CA58-3DE9-E6DC-E5382A710C1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F594E8-7F4D-299D-5C9A-21A4EB2C7B11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324727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E18999D-A894-E9CE-E46E-2400722BAD0B}"/>
              </a:ext>
            </a:extLst>
          </p:cNvPr>
          <p:cNvGrpSpPr/>
          <p:nvPr/>
        </p:nvGrpSpPr>
        <p:grpSpPr>
          <a:xfrm>
            <a:off x="3104515" y="768032"/>
            <a:ext cx="5995543" cy="5341769"/>
            <a:chOff x="0" y="0"/>
            <a:chExt cx="5995543" cy="53421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0C78755-D2C0-6E8F-B43D-906BC3FE263A}"/>
                </a:ext>
              </a:extLst>
            </p:cNvPr>
            <p:cNvSpPr/>
            <p:nvPr/>
          </p:nvSpPr>
          <p:spPr>
            <a:xfrm>
              <a:off x="1553210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7BB0E-A7E8-B72E-3720-FB5A0CDAA464}"/>
                </a:ext>
              </a:extLst>
            </p:cNvPr>
            <p:cNvSpPr/>
            <p:nvPr/>
          </p:nvSpPr>
          <p:spPr>
            <a:xfrm>
              <a:off x="2010791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6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32D3725-D831-E805-FA9D-B6E5269A99A6}"/>
                </a:ext>
              </a:extLst>
            </p:cNvPr>
            <p:cNvSpPr/>
            <p:nvPr/>
          </p:nvSpPr>
          <p:spPr>
            <a:xfrm>
              <a:off x="2080895" y="0"/>
              <a:ext cx="5602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76D111-F495-8A89-FA97-2DADC23FF47F}"/>
                </a:ext>
              </a:extLst>
            </p:cNvPr>
            <p:cNvSpPr/>
            <p:nvPr/>
          </p:nvSpPr>
          <p:spPr>
            <a:xfrm>
              <a:off x="2123567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16A9A0-C67D-49AC-EBE8-CCB343CD0C45}"/>
                </a:ext>
              </a:extLst>
            </p:cNvPr>
            <p:cNvSpPr/>
            <p:nvPr/>
          </p:nvSpPr>
          <p:spPr>
            <a:xfrm>
              <a:off x="2195195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5D88D4-F647-E06D-60EF-0273CD4A24A7}"/>
                </a:ext>
              </a:extLst>
            </p:cNvPr>
            <p:cNvSpPr/>
            <p:nvPr/>
          </p:nvSpPr>
          <p:spPr>
            <a:xfrm>
              <a:off x="2230247" y="0"/>
              <a:ext cx="238001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Chemical Information Screen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94369A-A995-2A02-3054-620D55CA2FE0}"/>
                </a:ext>
              </a:extLst>
            </p:cNvPr>
            <p:cNvSpPr/>
            <p:nvPr/>
          </p:nvSpPr>
          <p:spPr>
            <a:xfrm>
              <a:off x="4021201" y="0"/>
              <a:ext cx="56020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7DB7BA-3E4D-C2A4-5072-7113AC64FBD1}"/>
                </a:ext>
              </a:extLst>
            </p:cNvPr>
            <p:cNvSpPr/>
            <p:nvPr/>
          </p:nvSpPr>
          <p:spPr>
            <a:xfrm>
              <a:off x="4063701" y="0"/>
              <a:ext cx="37466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NOC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BD6510E-FC63-7F9C-4A1E-04BC0A3B60EF}"/>
                </a:ext>
              </a:extLst>
            </p:cNvPr>
            <p:cNvSpPr/>
            <p:nvPr/>
          </p:nvSpPr>
          <p:spPr>
            <a:xfrm>
              <a:off x="4345402" y="0"/>
              <a:ext cx="5601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)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CE08ECC-1073-1B0D-E500-1CBD0A1ACBD1}"/>
                </a:ext>
              </a:extLst>
            </p:cNvPr>
            <p:cNvSpPr/>
            <p:nvPr/>
          </p:nvSpPr>
          <p:spPr>
            <a:xfrm>
              <a:off x="4390009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11F4C4-0C14-9D8D-0306-ECDF48558D29}"/>
                </a:ext>
              </a:extLst>
            </p:cNvPr>
            <p:cNvSpPr/>
            <p:nvPr/>
          </p:nvSpPr>
          <p:spPr>
            <a:xfrm>
              <a:off x="5944870" y="5115202"/>
              <a:ext cx="50673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D9E685-AD26-CF35-DD5A-CA724F686BC3}"/>
                </a:ext>
              </a:extLst>
            </p:cNvPr>
            <p:cNvSpPr/>
            <p:nvPr/>
          </p:nvSpPr>
          <p:spPr>
            <a:xfrm>
              <a:off x="305" y="526230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03EBE-2792-8C74-B363-E3361A996C4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5023104"/>
            </a:xfrm>
            <a:prstGeom prst="rect">
              <a:avLst/>
            </a:prstGeom>
          </p:spPr>
        </p:pic>
        <p:sp>
          <p:nvSpPr>
            <p:cNvPr id="16" name="Shape 28314">
              <a:extLst>
                <a:ext uri="{FF2B5EF4-FFF2-40B4-BE49-F238E27FC236}">
                  <a16:creationId xmlns:a16="http://schemas.microsoft.com/office/drawing/2014/main" id="{68FF7F46-3255-ABA2-EC38-98EC507C70DE}"/>
                </a:ext>
              </a:extLst>
            </p:cNvPr>
            <p:cNvSpPr/>
            <p:nvPr/>
          </p:nvSpPr>
          <p:spPr>
            <a:xfrm>
              <a:off x="3803142" y="4280076"/>
              <a:ext cx="228600" cy="160020"/>
            </a:xfrm>
            <a:custGeom>
              <a:avLst/>
              <a:gdLst/>
              <a:ahLst/>
              <a:cxnLst/>
              <a:rect l="0" t="0" r="0" b="0"/>
              <a:pathLst>
                <a:path w="228600" h="160020">
                  <a:moveTo>
                    <a:pt x="0" y="160020"/>
                  </a:moveTo>
                  <a:lnTo>
                    <a:pt x="228600" y="160020"/>
                  </a:lnTo>
                  <a:lnTo>
                    <a:pt x="2286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BAFC3C0-B39B-C323-B81A-F99EBE08080A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5E4AD1-3045-75E5-4665-CDC0FB92AC19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689378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5BEFD5-2385-6275-FA12-0A08CEBABAF6}"/>
              </a:ext>
            </a:extLst>
          </p:cNvPr>
          <p:cNvGrpSpPr/>
          <p:nvPr/>
        </p:nvGrpSpPr>
        <p:grpSpPr>
          <a:xfrm>
            <a:off x="3104515" y="1144905"/>
            <a:ext cx="5995543" cy="4588001"/>
            <a:chOff x="0" y="0"/>
            <a:chExt cx="5995543" cy="458819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69F6357-619B-BB98-3C0B-62C33F510DE9}"/>
                </a:ext>
              </a:extLst>
            </p:cNvPr>
            <p:cNvSpPr/>
            <p:nvPr/>
          </p:nvSpPr>
          <p:spPr>
            <a:xfrm>
              <a:off x="1719707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951E45D-3A9B-D235-F8B6-F014A2D9FB6F}"/>
                </a:ext>
              </a:extLst>
            </p:cNvPr>
            <p:cNvSpPr/>
            <p:nvPr/>
          </p:nvSpPr>
          <p:spPr>
            <a:xfrm>
              <a:off x="2176907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6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5A72725-E0BD-E9DD-B3D8-8F2D82740847}"/>
                </a:ext>
              </a:extLst>
            </p:cNvPr>
            <p:cNvSpPr/>
            <p:nvPr/>
          </p:nvSpPr>
          <p:spPr>
            <a:xfrm>
              <a:off x="2247011" y="0"/>
              <a:ext cx="5602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1CEC7CC-FF7E-1E40-ACF5-82D27767750E}"/>
                </a:ext>
              </a:extLst>
            </p:cNvPr>
            <p:cNvSpPr/>
            <p:nvPr/>
          </p:nvSpPr>
          <p:spPr>
            <a:xfrm>
              <a:off x="2289683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16DDFD-7675-688C-1F9A-138164E63FBF}"/>
                </a:ext>
              </a:extLst>
            </p:cNvPr>
            <p:cNvSpPr/>
            <p:nvPr/>
          </p:nvSpPr>
          <p:spPr>
            <a:xfrm>
              <a:off x="236131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4A4BF8A-7D6C-DFE7-D405-81515D3084D3}"/>
                </a:ext>
              </a:extLst>
            </p:cNvPr>
            <p:cNvSpPr/>
            <p:nvPr/>
          </p:nvSpPr>
          <p:spPr>
            <a:xfrm>
              <a:off x="2396363" y="0"/>
              <a:ext cx="242694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Site Information Screen (NOC)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022924-39BB-0DAE-7653-1CAB523F5DEC}"/>
                </a:ext>
              </a:extLst>
            </p:cNvPr>
            <p:cNvSpPr/>
            <p:nvPr/>
          </p:nvSpPr>
          <p:spPr>
            <a:xfrm>
              <a:off x="4225417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B971F5-720C-5050-AD78-55BADD05776D}"/>
                </a:ext>
              </a:extLst>
            </p:cNvPr>
            <p:cNvSpPr/>
            <p:nvPr/>
          </p:nvSpPr>
          <p:spPr>
            <a:xfrm>
              <a:off x="5944870" y="4359679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E60EA3-0878-B392-68F6-005BA1633643}"/>
                </a:ext>
              </a:extLst>
            </p:cNvPr>
            <p:cNvSpPr/>
            <p:nvPr/>
          </p:nvSpPr>
          <p:spPr>
            <a:xfrm>
              <a:off x="305" y="450830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E4F7AED-30E0-4230-3FB7-1356491519F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4274820"/>
            </a:xfrm>
            <a:prstGeom prst="rect">
              <a:avLst/>
            </a:prstGeom>
          </p:spPr>
        </p:pic>
        <p:sp>
          <p:nvSpPr>
            <p:cNvPr id="13" name="Shape 28413">
              <a:extLst>
                <a:ext uri="{FF2B5EF4-FFF2-40B4-BE49-F238E27FC236}">
                  <a16:creationId xmlns:a16="http://schemas.microsoft.com/office/drawing/2014/main" id="{343AB6FC-F943-30F8-4752-78DCDAA04F24}"/>
                </a:ext>
              </a:extLst>
            </p:cNvPr>
            <p:cNvSpPr/>
            <p:nvPr/>
          </p:nvSpPr>
          <p:spPr>
            <a:xfrm>
              <a:off x="3783330" y="2094659"/>
              <a:ext cx="254508" cy="172212"/>
            </a:xfrm>
            <a:custGeom>
              <a:avLst/>
              <a:gdLst/>
              <a:ahLst/>
              <a:cxnLst/>
              <a:rect l="0" t="0" r="0" b="0"/>
              <a:pathLst>
                <a:path w="254508" h="172212">
                  <a:moveTo>
                    <a:pt x="0" y="172212"/>
                  </a:moveTo>
                  <a:lnTo>
                    <a:pt x="254508" y="172212"/>
                  </a:lnTo>
                  <a:lnTo>
                    <a:pt x="2545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21EC240-9B22-F686-ED1F-11134A5F8BB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611EB5-E63F-3BBA-4323-122859F9C3B6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456906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8BC0E5-2B15-9A52-DE03-EA4F774CA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67" y="630259"/>
            <a:ext cx="11603066" cy="45380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4826CC-2A8B-4D34-6328-8BB0E173596E}"/>
              </a:ext>
            </a:extLst>
          </p:cNvPr>
          <p:cNvSpPr txBox="1"/>
          <p:nvPr/>
        </p:nvSpPr>
        <p:spPr>
          <a:xfrm>
            <a:off x="9046150" y="307093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C4132-CDC5-7B3D-E1AE-729F3D240F37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857653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9753D84-AA3A-702C-9B8E-020E8DA14BD3}"/>
              </a:ext>
            </a:extLst>
          </p:cNvPr>
          <p:cNvGrpSpPr/>
          <p:nvPr/>
        </p:nvGrpSpPr>
        <p:grpSpPr>
          <a:xfrm>
            <a:off x="3104515" y="541655"/>
            <a:ext cx="7088084" cy="5830298"/>
            <a:chOff x="0" y="0"/>
            <a:chExt cx="7088084" cy="5830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EAC7A20-DD4F-CFC2-AB4D-AAE6A3D01420}"/>
                </a:ext>
              </a:extLst>
            </p:cNvPr>
            <p:cNvSpPr/>
            <p:nvPr/>
          </p:nvSpPr>
          <p:spPr>
            <a:xfrm>
              <a:off x="5944870" y="498917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1FB5826-0105-6F45-942C-27D55E17C492}"/>
                </a:ext>
              </a:extLst>
            </p:cNvPr>
            <p:cNvSpPr/>
            <p:nvPr/>
          </p:nvSpPr>
          <p:spPr>
            <a:xfrm>
              <a:off x="305" y="5236058"/>
              <a:ext cx="675574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Navigat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81E5EB6-0F74-9926-C42E-F6792312EAB4}"/>
                </a:ext>
              </a:extLst>
            </p:cNvPr>
            <p:cNvSpPr/>
            <p:nvPr/>
          </p:nvSpPr>
          <p:spPr>
            <a:xfrm>
              <a:off x="507746" y="5236058"/>
              <a:ext cx="389574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ion: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316581-6155-54F6-6A39-837D80ED15FB}"/>
                </a:ext>
              </a:extLst>
            </p:cNvPr>
            <p:cNvSpPr/>
            <p:nvPr/>
          </p:nvSpPr>
          <p:spPr>
            <a:xfrm>
              <a:off x="800354" y="5266178"/>
              <a:ext cx="21246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‘Validate’ icon (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F2F92C-72EE-0975-8DEF-93E1C4D07B90}"/>
                </a:ext>
              </a:extLst>
            </p:cNvPr>
            <p:cNvSpPr/>
            <p:nvPr/>
          </p:nvSpPr>
          <p:spPr>
            <a:xfrm>
              <a:off x="2571623" y="5236058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FA9B23-7949-B8EF-6C2C-9FA7146DB279}"/>
                </a:ext>
              </a:extLst>
            </p:cNvPr>
            <p:cNvSpPr/>
            <p:nvPr/>
          </p:nvSpPr>
          <p:spPr>
            <a:xfrm>
              <a:off x="2622372" y="5236058"/>
              <a:ext cx="436416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validate the form.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F3BB47-78A8-A89A-C1C7-4A178FBBB2FA}"/>
                </a:ext>
              </a:extLst>
            </p:cNvPr>
            <p:cNvSpPr/>
            <p:nvPr/>
          </p:nvSpPr>
          <p:spPr>
            <a:xfrm>
              <a:off x="305" y="5450582"/>
              <a:ext cx="18323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‘Save’ icon (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E694A7-559F-D043-CB5F-25C56C01D565}"/>
                </a:ext>
              </a:extLst>
            </p:cNvPr>
            <p:cNvSpPr/>
            <p:nvPr/>
          </p:nvSpPr>
          <p:spPr>
            <a:xfrm>
              <a:off x="1531874" y="5420461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40E3A8-B03D-86CD-3FE2-8BC9DCA5672E}"/>
                </a:ext>
              </a:extLst>
            </p:cNvPr>
            <p:cNvSpPr/>
            <p:nvPr/>
          </p:nvSpPr>
          <p:spPr>
            <a:xfrm>
              <a:off x="1582623" y="5420461"/>
              <a:ext cx="5487481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save the overall form. Click the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6543E5B-E0CD-DB67-1846-FC2ABDBE5C59}"/>
                </a:ext>
              </a:extLst>
            </p:cNvPr>
            <p:cNvSpPr/>
            <p:nvPr/>
          </p:nvSpPr>
          <p:spPr>
            <a:xfrm>
              <a:off x="305" y="5636510"/>
              <a:ext cx="1315877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‘Preview’ icon (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AC15223-2D64-B5DF-94D8-B092EC23214E}"/>
                </a:ext>
              </a:extLst>
            </p:cNvPr>
            <p:cNvSpPr/>
            <p:nvPr/>
          </p:nvSpPr>
          <p:spPr>
            <a:xfrm>
              <a:off x="1143254" y="5606389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18DD35-2A4B-D409-5CCA-8BAB503D58EA}"/>
                </a:ext>
              </a:extLst>
            </p:cNvPr>
            <p:cNvSpPr/>
            <p:nvPr/>
          </p:nvSpPr>
          <p:spPr>
            <a:xfrm>
              <a:off x="1194003" y="5606389"/>
              <a:ext cx="5894081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generate a PDF preview of the form. 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017193A-3048-FB7C-FD64-15EF4D9EC03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35981" cy="511911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00B6F9A-D39D-2FBC-9330-983E2B9528F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5201412"/>
              <a:ext cx="172212" cy="17373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F2E8B26-9454-95F7-9E61-CE83693E17D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379220" y="5407152"/>
              <a:ext cx="152400" cy="1524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D238555-0653-E6D2-C94F-F69A7B67EB7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990600" y="5593079"/>
              <a:ext cx="144780" cy="144780"/>
            </a:xfrm>
            <a:prstGeom prst="rect">
              <a:avLst/>
            </a:prstGeom>
          </p:spPr>
        </p:pic>
        <p:sp>
          <p:nvSpPr>
            <p:cNvPr id="19" name="Shape 30022">
              <a:extLst>
                <a:ext uri="{FF2B5EF4-FFF2-40B4-BE49-F238E27FC236}">
                  <a16:creationId xmlns:a16="http://schemas.microsoft.com/office/drawing/2014/main" id="{06AD2023-2EA5-15AD-8653-1F83E5FFF62A}"/>
                </a:ext>
              </a:extLst>
            </p:cNvPr>
            <p:cNvSpPr/>
            <p:nvPr/>
          </p:nvSpPr>
          <p:spPr>
            <a:xfrm>
              <a:off x="3545586" y="4255770"/>
              <a:ext cx="256032" cy="152400"/>
            </a:xfrm>
            <a:custGeom>
              <a:avLst/>
              <a:gdLst/>
              <a:ahLst/>
              <a:cxnLst/>
              <a:rect l="0" t="0" r="0" b="0"/>
              <a:pathLst>
                <a:path w="256032" h="152400">
                  <a:moveTo>
                    <a:pt x="0" y="152400"/>
                  </a:moveTo>
                  <a:lnTo>
                    <a:pt x="256032" y="152400"/>
                  </a:lnTo>
                  <a:lnTo>
                    <a:pt x="25603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C2ED603-9A55-A57A-E163-B48342D0B10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Expiration4/30/2029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FB3B8D-52DC-411E-31E0-A9CBC978130C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4117890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97437B-CEE8-BDEB-197B-F64DD0F2BC5C}"/>
              </a:ext>
            </a:extLst>
          </p:cNvPr>
          <p:cNvGrpSpPr/>
          <p:nvPr/>
        </p:nvGrpSpPr>
        <p:grpSpPr>
          <a:xfrm>
            <a:off x="3104515" y="847089"/>
            <a:ext cx="7557722" cy="5219440"/>
            <a:chOff x="0" y="0"/>
            <a:chExt cx="7557722" cy="521964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016C740-BC09-8269-A67F-ECEAF4CF5C91}"/>
                </a:ext>
              </a:extLst>
            </p:cNvPr>
            <p:cNvSpPr/>
            <p:nvPr/>
          </p:nvSpPr>
          <p:spPr>
            <a:xfrm>
              <a:off x="5944870" y="4132301"/>
              <a:ext cx="50673" cy="2243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362B9E-5A60-F562-AA6D-D770F5D169E0}"/>
                </a:ext>
              </a:extLst>
            </p:cNvPr>
            <p:cNvSpPr/>
            <p:nvPr/>
          </p:nvSpPr>
          <p:spPr>
            <a:xfrm>
              <a:off x="305" y="427940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46C5CC-446B-09B3-0678-F23E46251D56}"/>
                </a:ext>
              </a:extLst>
            </p:cNvPr>
            <p:cNvSpPr/>
            <p:nvPr/>
          </p:nvSpPr>
          <p:spPr>
            <a:xfrm>
              <a:off x="305" y="4451198"/>
              <a:ext cx="1013867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Navigation: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6E9D80-8094-06AD-37D1-C98CEB5071F4}"/>
                </a:ext>
              </a:extLst>
            </p:cNvPr>
            <p:cNvSpPr/>
            <p:nvPr/>
          </p:nvSpPr>
          <p:spPr>
            <a:xfrm>
              <a:off x="762254" y="445119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4C7DCE-C435-759E-3E81-99675A7D8944}"/>
                </a:ext>
              </a:extLst>
            </p:cNvPr>
            <p:cNvSpPr/>
            <p:nvPr/>
          </p:nvSpPr>
          <p:spPr>
            <a:xfrm>
              <a:off x="800354" y="4481318"/>
              <a:ext cx="21246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‘Validate’ icon (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3256EE3-9B4C-4A25-BD64-104AA38F664E}"/>
                </a:ext>
              </a:extLst>
            </p:cNvPr>
            <p:cNvSpPr/>
            <p:nvPr/>
          </p:nvSpPr>
          <p:spPr>
            <a:xfrm>
              <a:off x="2571623" y="4451198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1FC483-4C61-1856-9C4B-1B4F1A53387D}"/>
                </a:ext>
              </a:extLst>
            </p:cNvPr>
            <p:cNvSpPr/>
            <p:nvPr/>
          </p:nvSpPr>
          <p:spPr>
            <a:xfrm>
              <a:off x="2622372" y="4451198"/>
              <a:ext cx="436416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 in the bottom action bar to validate the form.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D703816-E5BB-F9A1-E772-31B0E3B2A1FF}"/>
                </a:ext>
              </a:extLst>
            </p:cNvPr>
            <p:cNvSpPr/>
            <p:nvPr/>
          </p:nvSpPr>
          <p:spPr>
            <a:xfrm>
              <a:off x="305" y="4665722"/>
              <a:ext cx="18323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Click the ‘Save’ icon (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A429D5F-8F1A-FB39-808C-1E904F21E3F7}"/>
                </a:ext>
              </a:extLst>
            </p:cNvPr>
            <p:cNvSpPr/>
            <p:nvPr/>
          </p:nvSpPr>
          <p:spPr>
            <a:xfrm>
              <a:off x="1531874" y="4635602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099ACF9-6C7C-94EC-9D5C-0206F0200C27}"/>
                </a:ext>
              </a:extLst>
            </p:cNvPr>
            <p:cNvSpPr/>
            <p:nvPr/>
          </p:nvSpPr>
          <p:spPr>
            <a:xfrm>
              <a:off x="1582623" y="4635602"/>
              <a:ext cx="63422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located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19BFA5-5C07-FFD0-B9A1-0351C01C0363}"/>
                </a:ext>
              </a:extLst>
            </p:cNvPr>
            <p:cNvSpPr/>
            <p:nvPr/>
          </p:nvSpPr>
          <p:spPr>
            <a:xfrm>
              <a:off x="2059559" y="463560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6AE61E-81CE-5D39-E578-2516289669C0}"/>
                </a:ext>
              </a:extLst>
            </p:cNvPr>
            <p:cNvSpPr/>
            <p:nvPr/>
          </p:nvSpPr>
          <p:spPr>
            <a:xfrm>
              <a:off x="2097659" y="4635602"/>
              <a:ext cx="480278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in the bottom action bar to save the overall form. Click the 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685886-102F-A3CF-4CF0-6BC2ACA97E4A}"/>
                </a:ext>
              </a:extLst>
            </p:cNvPr>
            <p:cNvSpPr/>
            <p:nvPr/>
          </p:nvSpPr>
          <p:spPr>
            <a:xfrm>
              <a:off x="305" y="4851651"/>
              <a:ext cx="1315877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‘Preview’ icon (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A4B392-C78D-05D3-EC4F-D0F960D31E3D}"/>
                </a:ext>
              </a:extLst>
            </p:cNvPr>
            <p:cNvSpPr/>
            <p:nvPr/>
          </p:nvSpPr>
          <p:spPr>
            <a:xfrm>
              <a:off x="1143254" y="4851651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819DB2-B2B0-A669-1F79-14EC02196AFA}"/>
                </a:ext>
              </a:extLst>
            </p:cNvPr>
            <p:cNvSpPr/>
            <p:nvPr/>
          </p:nvSpPr>
          <p:spPr>
            <a:xfrm>
              <a:off x="1194003" y="4851651"/>
              <a:ext cx="6363719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to generate a PDF preview of the form. Click the ‘Next’ button to navigate to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FBC0E90-56FD-1D73-A211-5387A11078F6}"/>
                </a:ext>
              </a:extLst>
            </p:cNvPr>
            <p:cNvSpPr/>
            <p:nvPr/>
          </p:nvSpPr>
          <p:spPr>
            <a:xfrm>
              <a:off x="305" y="5025387"/>
              <a:ext cx="3699940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the ‘Submitting Official Information’ screen. 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311A64-C163-9ABE-29F8-993B6C5DAF2D}"/>
                </a:ext>
              </a:extLst>
            </p:cNvPr>
            <p:cNvSpPr/>
            <p:nvPr/>
          </p:nvSpPr>
          <p:spPr>
            <a:xfrm>
              <a:off x="2784983" y="499526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F391E55-B871-89F8-B171-71C326F2C81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2672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FB26EA3-82A9-6422-9F6D-574EFD89AF1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4416552"/>
              <a:ext cx="172212" cy="17221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4AAD2A8-0394-7B71-9FC0-F37CA2030AF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379220" y="4622293"/>
              <a:ext cx="152400" cy="1524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2E9B0DF-3B98-B28F-F58A-6259F7528BC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990600" y="4808220"/>
              <a:ext cx="144780" cy="144780"/>
            </a:xfrm>
            <a:prstGeom prst="rect">
              <a:avLst/>
            </a:prstGeom>
          </p:spPr>
        </p:pic>
        <p:sp>
          <p:nvSpPr>
            <p:cNvPr id="24" name="Shape 29207">
              <a:extLst>
                <a:ext uri="{FF2B5EF4-FFF2-40B4-BE49-F238E27FC236}">
                  <a16:creationId xmlns:a16="http://schemas.microsoft.com/office/drawing/2014/main" id="{BED0491C-FEB5-76CA-2F38-55FF6EF6F2FC}"/>
                </a:ext>
              </a:extLst>
            </p:cNvPr>
            <p:cNvSpPr/>
            <p:nvPr/>
          </p:nvSpPr>
          <p:spPr>
            <a:xfrm>
              <a:off x="3559302" y="2399538"/>
              <a:ext cx="228600" cy="128016"/>
            </a:xfrm>
            <a:custGeom>
              <a:avLst/>
              <a:gdLst/>
              <a:ahLst/>
              <a:cxnLst/>
              <a:rect l="0" t="0" r="0" b="0"/>
              <a:pathLst>
                <a:path w="228600" h="128016">
                  <a:moveTo>
                    <a:pt x="0" y="128016"/>
                  </a:moveTo>
                  <a:lnTo>
                    <a:pt x="228600" y="128016"/>
                  </a:lnTo>
                  <a:lnTo>
                    <a:pt x="2286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3E4BC4F-4E41-00E7-E780-23B966DF2FBD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4AE512-B86C-F1B2-9A0E-6D8066469241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420865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C9B828-64A8-802A-7DFC-1ABE3472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465" y="681037"/>
            <a:ext cx="6021070" cy="549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D43A8C-21B8-36D1-44B6-9403958650D3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19259D-8D3A-D32B-E244-17F463040FA8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086075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DAC1691-3281-D31E-6599-67EB3B38B28D}"/>
              </a:ext>
            </a:extLst>
          </p:cNvPr>
          <p:cNvGrpSpPr/>
          <p:nvPr/>
        </p:nvGrpSpPr>
        <p:grpSpPr>
          <a:xfrm>
            <a:off x="3104515" y="849312"/>
            <a:ext cx="5995543" cy="5179208"/>
            <a:chOff x="0" y="0"/>
            <a:chExt cx="5995543" cy="517920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A9DD86B-9537-E5B3-8CA8-5049ABE3BC73}"/>
                </a:ext>
              </a:extLst>
            </p:cNvPr>
            <p:cNvSpPr/>
            <p:nvPr/>
          </p:nvSpPr>
          <p:spPr>
            <a:xfrm>
              <a:off x="5944870" y="4950689"/>
              <a:ext cx="50673" cy="2243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F63577-CB9F-1C3D-3CE8-188F19A69F70}"/>
                </a:ext>
              </a:extLst>
            </p:cNvPr>
            <p:cNvSpPr/>
            <p:nvPr/>
          </p:nvSpPr>
          <p:spPr>
            <a:xfrm>
              <a:off x="305" y="5099314"/>
              <a:ext cx="19410" cy="798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155470-4948-0E07-6120-0B94D42E7C9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35981" cy="5084064"/>
            </a:xfrm>
            <a:prstGeom prst="rect">
              <a:avLst/>
            </a:prstGeom>
          </p:spPr>
        </p:pic>
        <p:sp>
          <p:nvSpPr>
            <p:cNvPr id="6" name="Shape 29283">
              <a:extLst>
                <a:ext uri="{FF2B5EF4-FFF2-40B4-BE49-F238E27FC236}">
                  <a16:creationId xmlns:a16="http://schemas.microsoft.com/office/drawing/2014/main" id="{62716C9D-4675-AAC0-8044-576F1610EE24}"/>
                </a:ext>
              </a:extLst>
            </p:cNvPr>
            <p:cNvSpPr/>
            <p:nvPr/>
          </p:nvSpPr>
          <p:spPr>
            <a:xfrm>
              <a:off x="3559302" y="4205478"/>
              <a:ext cx="228600" cy="163068"/>
            </a:xfrm>
            <a:custGeom>
              <a:avLst/>
              <a:gdLst/>
              <a:ahLst/>
              <a:cxnLst/>
              <a:rect l="0" t="0" r="0" b="0"/>
              <a:pathLst>
                <a:path w="228600" h="163068">
                  <a:moveTo>
                    <a:pt x="0" y="163068"/>
                  </a:moveTo>
                  <a:lnTo>
                    <a:pt x="228600" y="163068"/>
                  </a:lnTo>
                  <a:lnTo>
                    <a:pt x="2286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223671C-A925-0EB3-B544-42AF4D3482FD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11D2D-F545-A696-E83E-BE3EF7974070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025271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75DFDB-CC19-1F52-7821-F76F980D1343}"/>
              </a:ext>
            </a:extLst>
          </p:cNvPr>
          <p:cNvGrpSpPr/>
          <p:nvPr/>
        </p:nvGrpSpPr>
        <p:grpSpPr>
          <a:xfrm>
            <a:off x="3104515" y="607695"/>
            <a:ext cx="5995543" cy="5662448"/>
            <a:chOff x="0" y="0"/>
            <a:chExt cx="5995543" cy="56626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B1B5F4E-A1E3-2207-EBE7-13450E3D0A97}"/>
                </a:ext>
              </a:extLst>
            </p:cNvPr>
            <p:cNvSpPr/>
            <p:nvPr/>
          </p:nvSpPr>
          <p:spPr>
            <a:xfrm>
              <a:off x="5944870" y="5434177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B4B9083-09D8-58CE-D7E4-93EA26BA219F}"/>
                </a:ext>
              </a:extLst>
            </p:cNvPr>
            <p:cNvSpPr/>
            <p:nvPr/>
          </p:nvSpPr>
          <p:spPr>
            <a:xfrm>
              <a:off x="305" y="558280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AE2A0B-DC63-4F61-1E5B-C23D9FEFCFB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35981" cy="5570220"/>
            </a:xfrm>
            <a:prstGeom prst="rect">
              <a:avLst/>
            </a:prstGeom>
          </p:spPr>
        </p:pic>
        <p:sp>
          <p:nvSpPr>
            <p:cNvPr id="6" name="Shape 29758">
              <a:extLst>
                <a:ext uri="{FF2B5EF4-FFF2-40B4-BE49-F238E27FC236}">
                  <a16:creationId xmlns:a16="http://schemas.microsoft.com/office/drawing/2014/main" id="{929895FF-414C-7731-80D8-16AFE314C276}"/>
                </a:ext>
              </a:extLst>
            </p:cNvPr>
            <p:cNvSpPr/>
            <p:nvPr/>
          </p:nvSpPr>
          <p:spPr>
            <a:xfrm>
              <a:off x="3271266" y="4729734"/>
              <a:ext cx="248412" cy="150876"/>
            </a:xfrm>
            <a:custGeom>
              <a:avLst/>
              <a:gdLst/>
              <a:ahLst/>
              <a:cxnLst/>
              <a:rect l="0" t="0" r="0" b="0"/>
              <a:pathLst>
                <a:path w="248412" h="150876">
                  <a:moveTo>
                    <a:pt x="0" y="150876"/>
                  </a:moveTo>
                  <a:lnTo>
                    <a:pt x="248412" y="150876"/>
                  </a:lnTo>
                  <a:lnTo>
                    <a:pt x="24841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73A8781-AACA-26DC-898D-AFB0DC863A7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8E571-5ECD-90EB-1165-46269A873060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496982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DEC0F4-475E-D73B-3E47-A8009E5200C7}"/>
              </a:ext>
            </a:extLst>
          </p:cNvPr>
          <p:cNvGrpSpPr/>
          <p:nvPr/>
        </p:nvGrpSpPr>
        <p:grpSpPr>
          <a:xfrm>
            <a:off x="3104515" y="978852"/>
            <a:ext cx="5995543" cy="4920127"/>
            <a:chOff x="0" y="0"/>
            <a:chExt cx="5995543" cy="4920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97CEEFE-EAF0-4E98-35BC-63CDE1D1F572}"/>
                </a:ext>
              </a:extLst>
            </p:cNvPr>
            <p:cNvSpPr/>
            <p:nvPr/>
          </p:nvSpPr>
          <p:spPr>
            <a:xfrm>
              <a:off x="5944870" y="4693133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3E3083A-22F0-D142-72BC-55B3968DD8BC}"/>
                </a:ext>
              </a:extLst>
            </p:cNvPr>
            <p:cNvSpPr/>
            <p:nvPr/>
          </p:nvSpPr>
          <p:spPr>
            <a:xfrm>
              <a:off x="305" y="484023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915EF4A-64B8-E46C-8D2D-3C5A6DBE1F0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828033"/>
            </a:xfrm>
            <a:prstGeom prst="rect">
              <a:avLst/>
            </a:prstGeom>
          </p:spPr>
        </p:pic>
        <p:sp>
          <p:nvSpPr>
            <p:cNvPr id="6" name="Shape 30091">
              <a:extLst>
                <a:ext uri="{FF2B5EF4-FFF2-40B4-BE49-F238E27FC236}">
                  <a16:creationId xmlns:a16="http://schemas.microsoft.com/office/drawing/2014/main" id="{3D3D1CF0-5510-12DF-37D2-B1FAE95F0A48}"/>
                </a:ext>
              </a:extLst>
            </p:cNvPr>
            <p:cNvSpPr/>
            <p:nvPr/>
          </p:nvSpPr>
          <p:spPr>
            <a:xfrm>
              <a:off x="3563874" y="3850386"/>
              <a:ext cx="248412" cy="146304"/>
            </a:xfrm>
            <a:custGeom>
              <a:avLst/>
              <a:gdLst/>
              <a:ahLst/>
              <a:cxnLst/>
              <a:rect l="0" t="0" r="0" b="0"/>
              <a:pathLst>
                <a:path w="248412" h="146304">
                  <a:moveTo>
                    <a:pt x="0" y="146304"/>
                  </a:moveTo>
                  <a:lnTo>
                    <a:pt x="248412" y="146304"/>
                  </a:lnTo>
                  <a:lnTo>
                    <a:pt x="24841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565845C-2D42-63AA-45B7-365498CC201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B79519-4855-18D9-9837-048E7B05B588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825457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E14EFD-44A9-351A-65B8-B2CDA70F3A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45485" y="-259715"/>
            <a:ext cx="5701030" cy="73774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80D72A-70B1-675B-42D5-2D5FC283B70C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4ACF26-2738-61A6-DAE2-358F07B5ED24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4285550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CF624D-E386-B68C-365A-2CF6B1D9AC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76270" y="-339725"/>
            <a:ext cx="5839460" cy="7537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1CB9DD-11C9-9370-1F2D-9B37CF49208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0FAEC0-74C0-E98E-2B70-238AD4A4EC3F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226991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39579C-EA11-8F42-B431-66DA070FCA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8010" y="993775"/>
            <a:ext cx="5935980" cy="4870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DEB48B-7819-13E8-7602-80C704A2B80E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D04A41-A533-19C6-81F0-D638AEB17FE1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587607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113384-C167-CE95-3904-10FEA16690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986790"/>
            <a:ext cx="5943600" cy="48844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92F638-184B-29C3-8173-22399C8B9D1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2A11A-5B04-D281-2FAD-0DF23FF70969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118098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A1BAD5-5320-B8F8-E0A7-A4FD6C00E6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1696402"/>
            <a:ext cx="5943600" cy="34651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C446DE-CA2B-8C4C-6108-967F4D3EAB5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928577-536A-12EB-6C14-C6E2090365E6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798830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A5BAA6-B081-26A7-5199-219193862C8F}"/>
              </a:ext>
            </a:extLst>
          </p:cNvPr>
          <p:cNvGrpSpPr/>
          <p:nvPr/>
        </p:nvGrpSpPr>
        <p:grpSpPr>
          <a:xfrm>
            <a:off x="3104515" y="1205230"/>
            <a:ext cx="5995543" cy="4467372"/>
            <a:chOff x="0" y="0"/>
            <a:chExt cx="5995543" cy="44674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6415E3-E144-BBA9-6472-EE8E7D534DA6}"/>
                </a:ext>
              </a:extLst>
            </p:cNvPr>
            <p:cNvSpPr/>
            <p:nvPr/>
          </p:nvSpPr>
          <p:spPr>
            <a:xfrm>
              <a:off x="1875155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D97F283-02B3-8A18-04C7-92A215D986D0}"/>
                </a:ext>
              </a:extLst>
            </p:cNvPr>
            <p:cNvSpPr/>
            <p:nvPr/>
          </p:nvSpPr>
          <p:spPr>
            <a:xfrm>
              <a:off x="2332355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01B59D-4A0C-16B5-692C-CC740071B59D}"/>
                </a:ext>
              </a:extLst>
            </p:cNvPr>
            <p:cNvSpPr/>
            <p:nvPr/>
          </p:nvSpPr>
          <p:spPr>
            <a:xfrm>
              <a:off x="2474087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C63BD5-CCE6-2ADF-0624-611DC211CFAC}"/>
                </a:ext>
              </a:extLst>
            </p:cNvPr>
            <p:cNvSpPr/>
            <p:nvPr/>
          </p:nvSpPr>
          <p:spPr>
            <a:xfrm>
              <a:off x="2516759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1D61CE-5451-687D-2A9D-CAC35B22C7B3}"/>
                </a:ext>
              </a:extLst>
            </p:cNvPr>
            <p:cNvSpPr/>
            <p:nvPr/>
          </p:nvSpPr>
          <p:spPr>
            <a:xfrm>
              <a:off x="258686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8E8159B-8434-6811-D7D9-BFBD5985EC27}"/>
                </a:ext>
              </a:extLst>
            </p:cNvPr>
            <p:cNvSpPr/>
            <p:nvPr/>
          </p:nvSpPr>
          <p:spPr>
            <a:xfrm>
              <a:off x="2621915" y="0"/>
              <a:ext cx="192190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Make a Payment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F55F9E-3E4D-19BA-A04B-0BA927D2E92C}"/>
                </a:ext>
              </a:extLst>
            </p:cNvPr>
            <p:cNvSpPr/>
            <p:nvPr/>
          </p:nvSpPr>
          <p:spPr>
            <a:xfrm>
              <a:off x="4069969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D7A149-869E-E70E-A494-E0DE1BDCD4DB}"/>
                </a:ext>
              </a:extLst>
            </p:cNvPr>
            <p:cNvSpPr/>
            <p:nvPr/>
          </p:nvSpPr>
          <p:spPr>
            <a:xfrm>
              <a:off x="5944870" y="423890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6FB19B-2B11-1AC8-C7CB-E34F518D9812}"/>
                </a:ext>
              </a:extLst>
            </p:cNvPr>
            <p:cNvSpPr/>
            <p:nvPr/>
          </p:nvSpPr>
          <p:spPr>
            <a:xfrm>
              <a:off x="305" y="4387527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65EFEE-DFF4-C4B9-23F9-9B7F0598F65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521"/>
              <a:ext cx="5943600" cy="4154424"/>
            </a:xfrm>
            <a:prstGeom prst="rect">
              <a:avLst/>
            </a:prstGeom>
          </p:spPr>
        </p:pic>
        <p:sp>
          <p:nvSpPr>
            <p:cNvPr id="13" name="Shape 36633">
              <a:extLst>
                <a:ext uri="{FF2B5EF4-FFF2-40B4-BE49-F238E27FC236}">
                  <a16:creationId xmlns:a16="http://schemas.microsoft.com/office/drawing/2014/main" id="{B35FCDBA-54EC-3973-2E21-6B4E6FD28839}"/>
                </a:ext>
              </a:extLst>
            </p:cNvPr>
            <p:cNvSpPr/>
            <p:nvPr/>
          </p:nvSpPr>
          <p:spPr>
            <a:xfrm>
              <a:off x="2317242" y="3049826"/>
              <a:ext cx="647700" cy="160020"/>
            </a:xfrm>
            <a:custGeom>
              <a:avLst/>
              <a:gdLst/>
              <a:ahLst/>
              <a:cxnLst/>
              <a:rect l="0" t="0" r="0" b="0"/>
              <a:pathLst>
                <a:path w="647700" h="160020">
                  <a:moveTo>
                    <a:pt x="0" y="160020"/>
                  </a:moveTo>
                  <a:lnTo>
                    <a:pt x="647700" y="160020"/>
                  </a:lnTo>
                  <a:lnTo>
                    <a:pt x="6477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1A969C2-08AB-02E6-C2F5-6F07DF97D9A3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2C2755-C419-387C-FDFD-CC19571C4991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204052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FFEBD55-F7C8-ABAC-648F-9F599C7946EA}"/>
              </a:ext>
            </a:extLst>
          </p:cNvPr>
          <p:cNvGrpSpPr/>
          <p:nvPr/>
        </p:nvGrpSpPr>
        <p:grpSpPr>
          <a:xfrm>
            <a:off x="3333115" y="268922"/>
            <a:ext cx="5538343" cy="6375822"/>
            <a:chOff x="0" y="0"/>
            <a:chExt cx="5538343" cy="637636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50337F6-AA3C-5FEC-4C47-9E8DE4FB8336}"/>
                </a:ext>
              </a:extLst>
            </p:cNvPr>
            <p:cNvSpPr/>
            <p:nvPr/>
          </p:nvSpPr>
          <p:spPr>
            <a:xfrm>
              <a:off x="5487670" y="61519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3E6CEA5-F754-0AA7-B989-1BAEF7399C6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486400" cy="6277356"/>
            </a:xfrm>
            <a:prstGeom prst="rect">
              <a:avLst/>
            </a:prstGeom>
          </p:spPr>
        </p:pic>
        <p:sp>
          <p:nvSpPr>
            <p:cNvPr id="5" name="Shape 36886">
              <a:extLst>
                <a:ext uri="{FF2B5EF4-FFF2-40B4-BE49-F238E27FC236}">
                  <a16:creationId xmlns:a16="http://schemas.microsoft.com/office/drawing/2014/main" id="{A5551A6A-9A30-E3F0-1904-4E12B9623C9C}"/>
                </a:ext>
              </a:extLst>
            </p:cNvPr>
            <p:cNvSpPr/>
            <p:nvPr/>
          </p:nvSpPr>
          <p:spPr>
            <a:xfrm>
              <a:off x="724662" y="1198626"/>
              <a:ext cx="1447800" cy="205740"/>
            </a:xfrm>
            <a:custGeom>
              <a:avLst/>
              <a:gdLst/>
              <a:ahLst/>
              <a:cxnLst/>
              <a:rect l="0" t="0" r="0" b="0"/>
              <a:pathLst>
                <a:path w="1447800" h="205740">
                  <a:moveTo>
                    <a:pt x="0" y="205740"/>
                  </a:moveTo>
                  <a:lnTo>
                    <a:pt x="1447800" y="205740"/>
                  </a:lnTo>
                  <a:lnTo>
                    <a:pt x="14478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424D9A1-4136-0EE6-691F-9EC70EFBAA9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BB5AE5-9F63-B497-B47D-7AE81EA6D109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66004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41328F-9312-8DD2-04CC-9199CD72C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0" y="1398905"/>
            <a:ext cx="6159500" cy="406019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50B6B6-A1C2-54F4-7F18-3A36D875C55D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7B1A03-5060-A689-6997-65FEDC6DC5C0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694412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7F4B2A0-129E-2FE3-C4CE-42DA59AF29D2}"/>
              </a:ext>
            </a:extLst>
          </p:cNvPr>
          <p:cNvGrpSpPr/>
          <p:nvPr/>
        </p:nvGrpSpPr>
        <p:grpSpPr>
          <a:xfrm>
            <a:off x="3505517" y="478472"/>
            <a:ext cx="5193509" cy="5956731"/>
            <a:chOff x="0" y="0"/>
            <a:chExt cx="5193919" cy="595726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DCABCBC-0964-2C4F-BF0C-77E68B3F5FDC}"/>
                </a:ext>
              </a:extLst>
            </p:cNvPr>
            <p:cNvSpPr/>
            <p:nvPr/>
          </p:nvSpPr>
          <p:spPr>
            <a:xfrm>
              <a:off x="5143246" y="57328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DF5E094-320C-65CF-4802-AE2D0471525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143500" cy="5867400"/>
            </a:xfrm>
            <a:prstGeom prst="rect">
              <a:avLst/>
            </a:prstGeom>
          </p:spPr>
        </p:pic>
        <p:sp>
          <p:nvSpPr>
            <p:cNvPr id="5" name="Shape 36940">
              <a:extLst>
                <a:ext uri="{FF2B5EF4-FFF2-40B4-BE49-F238E27FC236}">
                  <a16:creationId xmlns:a16="http://schemas.microsoft.com/office/drawing/2014/main" id="{BEFD0075-8765-CF1C-8756-6039A1F40E32}"/>
                </a:ext>
              </a:extLst>
            </p:cNvPr>
            <p:cNvSpPr/>
            <p:nvPr/>
          </p:nvSpPr>
          <p:spPr>
            <a:xfrm>
              <a:off x="2670810" y="1183386"/>
              <a:ext cx="1203960" cy="243840"/>
            </a:xfrm>
            <a:custGeom>
              <a:avLst/>
              <a:gdLst/>
              <a:ahLst/>
              <a:cxnLst/>
              <a:rect l="0" t="0" r="0" b="0"/>
              <a:pathLst>
                <a:path w="1203960" h="243840">
                  <a:moveTo>
                    <a:pt x="0" y="243840"/>
                  </a:moveTo>
                  <a:lnTo>
                    <a:pt x="1203960" y="243840"/>
                  </a:lnTo>
                  <a:lnTo>
                    <a:pt x="120396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495D239-A85E-61AB-5D4C-72994630771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C5F0F5-2662-8B29-11CA-92245C473DDF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4030199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EAD6F7-2B9C-06E0-C46F-DEACD7AB1E0C}"/>
              </a:ext>
            </a:extLst>
          </p:cNvPr>
          <p:cNvGrpSpPr/>
          <p:nvPr/>
        </p:nvGrpSpPr>
        <p:grpSpPr>
          <a:xfrm>
            <a:off x="3104515" y="1120140"/>
            <a:ext cx="5995543" cy="4637539"/>
            <a:chOff x="0" y="0"/>
            <a:chExt cx="5995543" cy="463810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AC308E8-DADB-5621-B3FC-DCB7016817D0}"/>
                </a:ext>
              </a:extLst>
            </p:cNvPr>
            <p:cNvSpPr/>
            <p:nvPr/>
          </p:nvSpPr>
          <p:spPr>
            <a:xfrm>
              <a:off x="1980311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2D6F3A-F0CC-75A1-013F-5FD62C7EDB56}"/>
                </a:ext>
              </a:extLst>
            </p:cNvPr>
            <p:cNvSpPr/>
            <p:nvPr/>
          </p:nvSpPr>
          <p:spPr>
            <a:xfrm>
              <a:off x="2437511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1CE577-C689-C84D-8298-30953778D4EF}"/>
                </a:ext>
              </a:extLst>
            </p:cNvPr>
            <p:cNvSpPr/>
            <p:nvPr/>
          </p:nvSpPr>
          <p:spPr>
            <a:xfrm>
              <a:off x="257924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2DB739-FBDA-23B7-44EA-61D918C569D4}"/>
                </a:ext>
              </a:extLst>
            </p:cNvPr>
            <p:cNvSpPr/>
            <p:nvPr/>
          </p:nvSpPr>
          <p:spPr>
            <a:xfrm>
              <a:off x="2621915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8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831C39-32F4-5BA8-F6AE-E2784D1F92F6}"/>
                </a:ext>
              </a:extLst>
            </p:cNvPr>
            <p:cNvSpPr/>
            <p:nvPr/>
          </p:nvSpPr>
          <p:spPr>
            <a:xfrm>
              <a:off x="2692019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3F6CEB-08D3-44BA-49B7-267426EA38E3}"/>
                </a:ext>
              </a:extLst>
            </p:cNvPr>
            <p:cNvSpPr/>
            <p:nvPr/>
          </p:nvSpPr>
          <p:spPr>
            <a:xfrm>
              <a:off x="2728595" y="0"/>
              <a:ext cx="1639276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Successful Payment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65FE37-6A38-2EF1-AF39-533E32B1AD9E}"/>
                </a:ext>
              </a:extLst>
            </p:cNvPr>
            <p:cNvSpPr/>
            <p:nvPr/>
          </p:nvSpPr>
          <p:spPr>
            <a:xfrm>
              <a:off x="396481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41261C-75D9-1891-EB9D-65D74B0E1D46}"/>
                </a:ext>
              </a:extLst>
            </p:cNvPr>
            <p:cNvSpPr/>
            <p:nvPr/>
          </p:nvSpPr>
          <p:spPr>
            <a:xfrm>
              <a:off x="5944870" y="44095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97B46A-1D3C-1C94-B311-028E27C2263D}"/>
                </a:ext>
              </a:extLst>
            </p:cNvPr>
            <p:cNvSpPr/>
            <p:nvPr/>
          </p:nvSpPr>
          <p:spPr>
            <a:xfrm>
              <a:off x="305" y="4558215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9178716-3861-4F1A-AB19-3641995265C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4315968"/>
            </a:xfrm>
            <a:prstGeom prst="rect">
              <a:avLst/>
            </a:prstGeom>
          </p:spPr>
        </p:pic>
        <p:sp>
          <p:nvSpPr>
            <p:cNvPr id="13" name="Shape 37039">
              <a:extLst>
                <a:ext uri="{FF2B5EF4-FFF2-40B4-BE49-F238E27FC236}">
                  <a16:creationId xmlns:a16="http://schemas.microsoft.com/office/drawing/2014/main" id="{2B963C48-DA60-B098-DF2A-A414CE66FEA5}"/>
                </a:ext>
              </a:extLst>
            </p:cNvPr>
            <p:cNvSpPr/>
            <p:nvPr/>
          </p:nvSpPr>
          <p:spPr>
            <a:xfrm>
              <a:off x="3368802" y="3095927"/>
              <a:ext cx="624840" cy="198120"/>
            </a:xfrm>
            <a:custGeom>
              <a:avLst/>
              <a:gdLst/>
              <a:ahLst/>
              <a:cxnLst/>
              <a:rect l="0" t="0" r="0" b="0"/>
              <a:pathLst>
                <a:path w="624840" h="198120">
                  <a:moveTo>
                    <a:pt x="0" y="198120"/>
                  </a:moveTo>
                  <a:lnTo>
                    <a:pt x="624840" y="198120"/>
                  </a:lnTo>
                  <a:lnTo>
                    <a:pt x="62484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93981BD-62B6-817E-F952-CE0CF850DDBA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ABBA9C-C6F9-C4F1-7CCB-8850744B45F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</p:spTree>
    <p:extLst>
      <p:ext uri="{BB962C8B-B14F-4D97-AF65-F5344CB8AC3E}">
        <p14:creationId xmlns:p14="http://schemas.microsoft.com/office/powerpoint/2010/main" val="1459893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EA3950-7625-DDE8-9D42-8DB85D47ABFE}"/>
              </a:ext>
            </a:extLst>
          </p:cNvPr>
          <p:cNvGrpSpPr/>
          <p:nvPr/>
        </p:nvGrpSpPr>
        <p:grpSpPr>
          <a:xfrm>
            <a:off x="3104515" y="1838642"/>
            <a:ext cx="5995543" cy="3200533"/>
            <a:chOff x="0" y="0"/>
            <a:chExt cx="5995543" cy="320080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B268449-C962-D455-F313-21C7BE3C862B}"/>
                </a:ext>
              </a:extLst>
            </p:cNvPr>
            <p:cNvSpPr/>
            <p:nvPr/>
          </p:nvSpPr>
          <p:spPr>
            <a:xfrm>
              <a:off x="5944870" y="2973807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AEE4A3-B13F-8181-217C-050373CEC91E}"/>
                </a:ext>
              </a:extLst>
            </p:cNvPr>
            <p:cNvSpPr/>
            <p:nvPr/>
          </p:nvSpPr>
          <p:spPr>
            <a:xfrm>
              <a:off x="305" y="3120908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F9A38D0-A162-90AD-4CA6-73FF4AF384A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3108960"/>
            </a:xfrm>
            <a:prstGeom prst="rect">
              <a:avLst/>
            </a:prstGeom>
          </p:spPr>
        </p:pic>
        <p:sp>
          <p:nvSpPr>
            <p:cNvPr id="6" name="Shape 37350">
              <a:extLst>
                <a:ext uri="{FF2B5EF4-FFF2-40B4-BE49-F238E27FC236}">
                  <a16:creationId xmlns:a16="http://schemas.microsoft.com/office/drawing/2014/main" id="{02C5D15E-0B14-1EA5-13F9-E58EE864716D}"/>
                </a:ext>
              </a:extLst>
            </p:cNvPr>
            <p:cNvSpPr/>
            <p:nvPr/>
          </p:nvSpPr>
          <p:spPr>
            <a:xfrm>
              <a:off x="3025902" y="1678687"/>
              <a:ext cx="403860" cy="175260"/>
            </a:xfrm>
            <a:custGeom>
              <a:avLst/>
              <a:gdLst/>
              <a:ahLst/>
              <a:cxnLst/>
              <a:rect l="0" t="0" r="0" b="0"/>
              <a:pathLst>
                <a:path w="403860" h="175260">
                  <a:moveTo>
                    <a:pt x="0" y="175260"/>
                  </a:moveTo>
                  <a:lnTo>
                    <a:pt x="403860" y="175260"/>
                  </a:lnTo>
                  <a:lnTo>
                    <a:pt x="40386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163DC5F-7DC6-1EBE-9935-7E781A1701D5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7B3091-D406-A90B-F37F-ADB7783A07F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</p:spTree>
    <p:extLst>
      <p:ext uri="{BB962C8B-B14F-4D97-AF65-F5344CB8AC3E}">
        <p14:creationId xmlns:p14="http://schemas.microsoft.com/office/powerpoint/2010/main" val="18731677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31E9C7-D7CC-932B-3F04-199D28394487}"/>
              </a:ext>
            </a:extLst>
          </p:cNvPr>
          <p:cNvGrpSpPr/>
          <p:nvPr/>
        </p:nvGrpSpPr>
        <p:grpSpPr>
          <a:xfrm>
            <a:off x="3104515" y="1592262"/>
            <a:ext cx="5995543" cy="3693291"/>
            <a:chOff x="0" y="0"/>
            <a:chExt cx="5995543" cy="36933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02B6CF-CE3B-2ABF-7FC5-739AB9A2542D}"/>
                </a:ext>
              </a:extLst>
            </p:cNvPr>
            <p:cNvSpPr/>
            <p:nvPr/>
          </p:nvSpPr>
          <p:spPr>
            <a:xfrm>
              <a:off x="5944870" y="3464789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A30507C-B6FB-5E52-91DF-1EC13528C6E9}"/>
                </a:ext>
              </a:extLst>
            </p:cNvPr>
            <p:cNvSpPr/>
            <p:nvPr/>
          </p:nvSpPr>
          <p:spPr>
            <a:xfrm>
              <a:off x="305" y="361341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397400-8059-8F60-066B-562662BB909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3599688"/>
            </a:xfrm>
            <a:prstGeom prst="rect">
              <a:avLst/>
            </a:prstGeom>
          </p:spPr>
        </p:pic>
        <p:sp>
          <p:nvSpPr>
            <p:cNvPr id="6" name="Shape 37445">
              <a:extLst>
                <a:ext uri="{FF2B5EF4-FFF2-40B4-BE49-F238E27FC236}">
                  <a16:creationId xmlns:a16="http://schemas.microsoft.com/office/drawing/2014/main" id="{4EE834F9-91DF-8BCE-B496-032F7A9B34A5}"/>
                </a:ext>
              </a:extLst>
            </p:cNvPr>
            <p:cNvSpPr/>
            <p:nvPr/>
          </p:nvSpPr>
          <p:spPr>
            <a:xfrm>
              <a:off x="3323082" y="2265426"/>
              <a:ext cx="342900" cy="175260"/>
            </a:xfrm>
            <a:custGeom>
              <a:avLst/>
              <a:gdLst/>
              <a:ahLst/>
              <a:cxnLst/>
              <a:rect l="0" t="0" r="0" b="0"/>
              <a:pathLst>
                <a:path w="342900" h="175260">
                  <a:moveTo>
                    <a:pt x="0" y="175260"/>
                  </a:moveTo>
                  <a:lnTo>
                    <a:pt x="342900" y="175260"/>
                  </a:lnTo>
                  <a:lnTo>
                    <a:pt x="3429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2C20056-4B2B-5C4D-2F7E-090E0492B29A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 4/30/2029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35EA6D-523B-3CDD-7176-10313503C4A7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724284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A55A43-D3B1-2C11-4842-99FBBB2474FE}"/>
              </a:ext>
            </a:extLst>
          </p:cNvPr>
          <p:cNvGrpSpPr/>
          <p:nvPr/>
        </p:nvGrpSpPr>
        <p:grpSpPr>
          <a:xfrm>
            <a:off x="3104515" y="825182"/>
            <a:ext cx="5995543" cy="5227450"/>
            <a:chOff x="0" y="0"/>
            <a:chExt cx="5995543" cy="52278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8B4DC4E-5AE7-946E-78FF-615C44E4F745}"/>
                </a:ext>
              </a:extLst>
            </p:cNvPr>
            <p:cNvSpPr/>
            <p:nvPr/>
          </p:nvSpPr>
          <p:spPr>
            <a:xfrm>
              <a:off x="1888871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1D292AE-5597-DCB3-89D8-9022451D5391}"/>
                </a:ext>
              </a:extLst>
            </p:cNvPr>
            <p:cNvSpPr/>
            <p:nvPr/>
          </p:nvSpPr>
          <p:spPr>
            <a:xfrm>
              <a:off x="2346071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85335C-F97C-6320-F567-26F9D587AA2F}"/>
                </a:ext>
              </a:extLst>
            </p:cNvPr>
            <p:cNvSpPr/>
            <p:nvPr/>
          </p:nvSpPr>
          <p:spPr>
            <a:xfrm>
              <a:off x="248780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E4A350-831E-2568-8672-336298BF21D7}"/>
                </a:ext>
              </a:extLst>
            </p:cNvPr>
            <p:cNvSpPr/>
            <p:nvPr/>
          </p:nvSpPr>
          <p:spPr>
            <a:xfrm>
              <a:off x="2530475" y="0"/>
              <a:ext cx="18680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17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E9AA1B4-F4D4-CB8B-E9DA-06F54B6B28C9}"/>
                </a:ext>
              </a:extLst>
            </p:cNvPr>
            <p:cNvSpPr/>
            <p:nvPr/>
          </p:nvSpPr>
          <p:spPr>
            <a:xfrm>
              <a:off x="267068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EA1965-F2F4-DB54-E329-84BEE45E270F}"/>
                </a:ext>
              </a:extLst>
            </p:cNvPr>
            <p:cNvSpPr/>
            <p:nvPr/>
          </p:nvSpPr>
          <p:spPr>
            <a:xfrm>
              <a:off x="2707259" y="0"/>
              <a:ext cx="617757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Submit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7C1064-159A-E3B4-1E27-8485A1B5C53C}"/>
                </a:ext>
              </a:extLst>
            </p:cNvPr>
            <p:cNvSpPr/>
            <p:nvPr/>
          </p:nvSpPr>
          <p:spPr>
            <a:xfrm>
              <a:off x="3172079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AC4A0C2-BF4A-ADEC-7E33-E4E0E45405C9}"/>
                </a:ext>
              </a:extLst>
            </p:cNvPr>
            <p:cNvSpPr/>
            <p:nvPr/>
          </p:nvSpPr>
          <p:spPr>
            <a:xfrm>
              <a:off x="3214751" y="0"/>
              <a:ext cx="111556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 CDX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5C1835-942D-7962-3546-B8BD75928B03}"/>
                </a:ext>
              </a:extLst>
            </p:cNvPr>
            <p:cNvSpPr/>
            <p:nvPr/>
          </p:nvSpPr>
          <p:spPr>
            <a:xfrm>
              <a:off x="405625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281A7C-2CC7-3470-D66D-62EC6B72AC6C}"/>
                </a:ext>
              </a:extLst>
            </p:cNvPr>
            <p:cNvSpPr/>
            <p:nvPr/>
          </p:nvSpPr>
          <p:spPr>
            <a:xfrm>
              <a:off x="5944870" y="500090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FAB18E-6EF8-A9A0-3EBB-E5B4B0D10EBB}"/>
                </a:ext>
              </a:extLst>
            </p:cNvPr>
            <p:cNvSpPr/>
            <p:nvPr/>
          </p:nvSpPr>
          <p:spPr>
            <a:xfrm>
              <a:off x="305" y="514800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1923F19-78E9-EFBF-13B3-B1FB3A46C7B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43600" cy="4908804"/>
            </a:xfrm>
            <a:prstGeom prst="rect">
              <a:avLst/>
            </a:prstGeom>
          </p:spPr>
        </p:pic>
        <p:sp>
          <p:nvSpPr>
            <p:cNvPr id="15" name="Shape 37726">
              <a:extLst>
                <a:ext uri="{FF2B5EF4-FFF2-40B4-BE49-F238E27FC236}">
                  <a16:creationId xmlns:a16="http://schemas.microsoft.com/office/drawing/2014/main" id="{EF7389CD-D82A-7484-D14C-56685FEB24D4}"/>
                </a:ext>
              </a:extLst>
            </p:cNvPr>
            <p:cNvSpPr/>
            <p:nvPr/>
          </p:nvSpPr>
          <p:spPr>
            <a:xfrm>
              <a:off x="3326130" y="3700956"/>
              <a:ext cx="350520" cy="160020"/>
            </a:xfrm>
            <a:custGeom>
              <a:avLst/>
              <a:gdLst/>
              <a:ahLst/>
              <a:cxnLst/>
              <a:rect l="0" t="0" r="0" b="0"/>
              <a:pathLst>
                <a:path w="350520" h="160020">
                  <a:moveTo>
                    <a:pt x="0" y="160020"/>
                  </a:moveTo>
                  <a:lnTo>
                    <a:pt x="350520" y="160020"/>
                  </a:lnTo>
                  <a:lnTo>
                    <a:pt x="3505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B22A899-91D6-8E8A-4697-F6CDDDEC6EBE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2439F5-4303-8525-8707-5C249C7E331F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930718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1A47F57-30C8-5CF2-D277-5B21AC03741F}"/>
              </a:ext>
            </a:extLst>
          </p:cNvPr>
          <p:cNvGrpSpPr/>
          <p:nvPr/>
        </p:nvGrpSpPr>
        <p:grpSpPr>
          <a:xfrm>
            <a:off x="3104515" y="1751013"/>
            <a:ext cx="5995543" cy="3375794"/>
            <a:chOff x="0" y="0"/>
            <a:chExt cx="5995543" cy="337631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E9A6EC7-3DD9-624B-DE88-F6B6652D2B1A}"/>
                </a:ext>
              </a:extLst>
            </p:cNvPr>
            <p:cNvSpPr/>
            <p:nvPr/>
          </p:nvSpPr>
          <p:spPr>
            <a:xfrm>
              <a:off x="5944870" y="314932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62A0F4-71F7-48D6-7594-F1B1B2A40835}"/>
                </a:ext>
              </a:extLst>
            </p:cNvPr>
            <p:cNvSpPr/>
            <p:nvPr/>
          </p:nvSpPr>
          <p:spPr>
            <a:xfrm>
              <a:off x="305" y="329642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0D974C5-DD7B-05C4-6864-B270CB0F19C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3284221"/>
            </a:xfrm>
            <a:prstGeom prst="rect">
              <a:avLst/>
            </a:prstGeom>
          </p:spPr>
        </p:pic>
        <p:sp>
          <p:nvSpPr>
            <p:cNvPr id="6" name="Shape 37798">
              <a:extLst>
                <a:ext uri="{FF2B5EF4-FFF2-40B4-BE49-F238E27FC236}">
                  <a16:creationId xmlns:a16="http://schemas.microsoft.com/office/drawing/2014/main" id="{BF086D36-F194-C9C6-91B5-159E792FDB7B}"/>
                </a:ext>
              </a:extLst>
            </p:cNvPr>
            <p:cNvSpPr/>
            <p:nvPr/>
          </p:nvSpPr>
          <p:spPr>
            <a:xfrm>
              <a:off x="2881122" y="1892047"/>
              <a:ext cx="304800" cy="152400"/>
            </a:xfrm>
            <a:custGeom>
              <a:avLst/>
              <a:gdLst/>
              <a:ahLst/>
              <a:cxnLst/>
              <a:rect l="0" t="0" r="0" b="0"/>
              <a:pathLst>
                <a:path w="304800" h="152400">
                  <a:moveTo>
                    <a:pt x="0" y="152400"/>
                  </a:moveTo>
                  <a:lnTo>
                    <a:pt x="304800" y="1524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905638-473B-0F7B-D578-C9192277A450}"/>
              </a:ext>
            </a:extLst>
          </p:cNvPr>
          <p:cNvGrpSpPr/>
          <p:nvPr/>
        </p:nvGrpSpPr>
        <p:grpSpPr>
          <a:xfrm>
            <a:off x="3104515" y="67945"/>
            <a:ext cx="5995543" cy="6722107"/>
            <a:chOff x="0" y="0"/>
            <a:chExt cx="5995543" cy="67222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25FC2A-A736-6BE0-D387-4459F78540ED}"/>
                </a:ext>
              </a:extLst>
            </p:cNvPr>
            <p:cNvSpPr/>
            <p:nvPr/>
          </p:nvSpPr>
          <p:spPr>
            <a:xfrm>
              <a:off x="1574546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062050C-FE54-DEA1-85DA-415D06EC0063}"/>
                </a:ext>
              </a:extLst>
            </p:cNvPr>
            <p:cNvSpPr/>
            <p:nvPr/>
          </p:nvSpPr>
          <p:spPr>
            <a:xfrm>
              <a:off x="2032127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B80C61-1ED7-DAFC-F2F8-E20A82909855}"/>
                </a:ext>
              </a:extLst>
            </p:cNvPr>
            <p:cNvSpPr/>
            <p:nvPr/>
          </p:nvSpPr>
          <p:spPr>
            <a:xfrm>
              <a:off x="2173859" y="0"/>
              <a:ext cx="5602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CB97DC-B684-C8E9-A0D3-B331FC19FC13}"/>
                </a:ext>
              </a:extLst>
            </p:cNvPr>
            <p:cNvSpPr/>
            <p:nvPr/>
          </p:nvSpPr>
          <p:spPr>
            <a:xfrm>
              <a:off x="2216531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005F57-A0BB-F059-A9E6-BADE4FCF6DEC}"/>
                </a:ext>
              </a:extLst>
            </p:cNvPr>
            <p:cNvSpPr/>
            <p:nvPr/>
          </p:nvSpPr>
          <p:spPr>
            <a:xfrm>
              <a:off x="2286635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4687C7-D238-06B6-07C7-EF2459EE6828}"/>
                </a:ext>
              </a:extLst>
            </p:cNvPr>
            <p:cNvSpPr/>
            <p:nvPr/>
          </p:nvSpPr>
          <p:spPr>
            <a:xfrm>
              <a:off x="2321687" y="0"/>
              <a:ext cx="976096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Download C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8B6AC5-0592-FC48-C4BB-E8BB0786F400}"/>
                </a:ext>
              </a:extLst>
            </p:cNvPr>
            <p:cNvSpPr/>
            <p:nvPr/>
          </p:nvSpPr>
          <p:spPr>
            <a:xfrm>
              <a:off x="3056255" y="0"/>
              <a:ext cx="174341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opy of Record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D8A057-BEDE-A397-FF9C-8EEEEC8D22DC}"/>
                </a:ext>
              </a:extLst>
            </p:cNvPr>
            <p:cNvSpPr/>
            <p:nvPr/>
          </p:nvSpPr>
          <p:spPr>
            <a:xfrm>
              <a:off x="436867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9258DFA-33B5-EDE6-450A-86A695BD5E07}"/>
                </a:ext>
              </a:extLst>
            </p:cNvPr>
            <p:cNvSpPr/>
            <p:nvPr/>
          </p:nvSpPr>
          <p:spPr>
            <a:xfrm>
              <a:off x="5944870" y="6110755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E78437C-7282-5A6B-23F4-54EC797AADC7}"/>
                </a:ext>
              </a:extLst>
            </p:cNvPr>
            <p:cNvSpPr/>
            <p:nvPr/>
          </p:nvSpPr>
          <p:spPr>
            <a:xfrm>
              <a:off x="305" y="625785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7AF9A38-D177-F17D-FCBE-9D206B399CB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0901"/>
              <a:ext cx="5943600" cy="602437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0AC0AC9-843B-026D-73FA-9496A8A5CF9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874264" y="6569886"/>
              <a:ext cx="152400" cy="152400"/>
            </a:xfrm>
            <a:prstGeom prst="rect">
              <a:avLst/>
            </a:prstGeom>
          </p:spPr>
        </p:pic>
        <p:sp>
          <p:nvSpPr>
            <p:cNvPr id="20" name="Shape 37961">
              <a:extLst>
                <a:ext uri="{FF2B5EF4-FFF2-40B4-BE49-F238E27FC236}">
                  <a16:creationId xmlns:a16="http://schemas.microsoft.com/office/drawing/2014/main" id="{B3B6E092-ECD5-4B6C-2F60-13C0B0FAD232}"/>
                </a:ext>
              </a:extLst>
            </p:cNvPr>
            <p:cNvSpPr/>
            <p:nvPr/>
          </p:nvSpPr>
          <p:spPr>
            <a:xfrm>
              <a:off x="4325874" y="2341548"/>
              <a:ext cx="149352" cy="131064"/>
            </a:xfrm>
            <a:custGeom>
              <a:avLst/>
              <a:gdLst/>
              <a:ahLst/>
              <a:cxnLst/>
              <a:rect l="0" t="0" r="0" b="0"/>
              <a:pathLst>
                <a:path w="149352" h="131064">
                  <a:moveTo>
                    <a:pt x="0" y="131064"/>
                  </a:moveTo>
                  <a:lnTo>
                    <a:pt x="149352" y="131064"/>
                  </a:lnTo>
                  <a:lnTo>
                    <a:pt x="14935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Shape 37962">
              <a:extLst>
                <a:ext uri="{FF2B5EF4-FFF2-40B4-BE49-F238E27FC236}">
                  <a16:creationId xmlns:a16="http://schemas.microsoft.com/office/drawing/2014/main" id="{22535A56-54FD-5723-3F31-478A120FC78C}"/>
                </a:ext>
              </a:extLst>
            </p:cNvPr>
            <p:cNvSpPr/>
            <p:nvPr/>
          </p:nvSpPr>
          <p:spPr>
            <a:xfrm>
              <a:off x="5136642" y="4581828"/>
              <a:ext cx="617220" cy="236220"/>
            </a:xfrm>
            <a:custGeom>
              <a:avLst/>
              <a:gdLst/>
              <a:ahLst/>
              <a:cxnLst/>
              <a:rect l="0" t="0" r="0" b="0"/>
              <a:pathLst>
                <a:path w="617220" h="236220">
                  <a:moveTo>
                    <a:pt x="0" y="236220"/>
                  </a:moveTo>
                  <a:lnTo>
                    <a:pt x="617220" y="236220"/>
                  </a:lnTo>
                  <a:lnTo>
                    <a:pt x="61722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26FBBAB-86E4-DB05-725E-27CA11F44C61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8C010D-6DCC-8E81-3A76-C8683CADAE98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47316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84B266-260E-2503-B55E-56F3F395BAAD}"/>
              </a:ext>
            </a:extLst>
          </p:cNvPr>
          <p:cNvGrpSpPr/>
          <p:nvPr/>
        </p:nvGrpSpPr>
        <p:grpSpPr>
          <a:xfrm>
            <a:off x="3104515" y="925512"/>
            <a:ext cx="5995543" cy="5026808"/>
            <a:chOff x="0" y="0"/>
            <a:chExt cx="5995543" cy="502680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94721AD-AFE3-906C-428E-AA40D563970B}"/>
                </a:ext>
              </a:extLst>
            </p:cNvPr>
            <p:cNvSpPr/>
            <p:nvPr/>
          </p:nvSpPr>
          <p:spPr>
            <a:xfrm>
              <a:off x="5944870" y="47982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50DF6A-5A06-7D06-74D2-D2069EAC86AC}"/>
                </a:ext>
              </a:extLst>
            </p:cNvPr>
            <p:cNvSpPr/>
            <p:nvPr/>
          </p:nvSpPr>
          <p:spPr>
            <a:xfrm>
              <a:off x="305" y="4946915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D2FE38B-4A6C-8876-E408-8859EA0B0BA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4931665"/>
            </a:xfrm>
            <a:prstGeom prst="rect">
              <a:avLst/>
            </a:prstGeom>
          </p:spPr>
        </p:pic>
        <p:sp>
          <p:nvSpPr>
            <p:cNvPr id="6" name="Shape 38577">
              <a:extLst>
                <a:ext uri="{FF2B5EF4-FFF2-40B4-BE49-F238E27FC236}">
                  <a16:creationId xmlns:a16="http://schemas.microsoft.com/office/drawing/2014/main" id="{DF85C7DB-EDA2-E6A5-3288-FA89D9778A7C}"/>
                </a:ext>
              </a:extLst>
            </p:cNvPr>
            <p:cNvSpPr/>
            <p:nvPr/>
          </p:nvSpPr>
          <p:spPr>
            <a:xfrm>
              <a:off x="5153406" y="3922015"/>
              <a:ext cx="316992" cy="152400"/>
            </a:xfrm>
            <a:custGeom>
              <a:avLst/>
              <a:gdLst/>
              <a:ahLst/>
              <a:cxnLst/>
              <a:rect l="0" t="0" r="0" b="0"/>
              <a:pathLst>
                <a:path w="316992" h="152400">
                  <a:moveTo>
                    <a:pt x="0" y="152400"/>
                  </a:moveTo>
                  <a:lnTo>
                    <a:pt x="316992" y="152400"/>
                  </a:lnTo>
                  <a:lnTo>
                    <a:pt x="316992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8C85B93-E0CB-B104-F58B-9CCC01C26F45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64F633-FA16-E925-9744-35A4230A477E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9723523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43AF54-9CB7-48B7-3528-CC64BB9D4170}"/>
              </a:ext>
            </a:extLst>
          </p:cNvPr>
          <p:cNvGrpSpPr/>
          <p:nvPr/>
        </p:nvGrpSpPr>
        <p:grpSpPr>
          <a:xfrm>
            <a:off x="3101657" y="823595"/>
            <a:ext cx="6001259" cy="5230637"/>
            <a:chOff x="0" y="0"/>
            <a:chExt cx="6001639" cy="523094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53EA353-FB3F-9F14-0CD6-15646909F5D2}"/>
                </a:ext>
              </a:extLst>
            </p:cNvPr>
            <p:cNvSpPr/>
            <p:nvPr/>
          </p:nvSpPr>
          <p:spPr>
            <a:xfrm>
              <a:off x="183095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0CADCC-2B79-453C-05F1-FA9FE59FACDB}"/>
                </a:ext>
              </a:extLst>
            </p:cNvPr>
            <p:cNvSpPr/>
            <p:nvPr/>
          </p:nvSpPr>
          <p:spPr>
            <a:xfrm>
              <a:off x="2288159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16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4847AF-03BC-B887-662C-21780712EC5B}"/>
                </a:ext>
              </a:extLst>
            </p:cNvPr>
            <p:cNvSpPr/>
            <p:nvPr/>
          </p:nvSpPr>
          <p:spPr>
            <a:xfrm>
              <a:off x="2429891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844F1A-C00D-7400-BD7F-8E76752F488F}"/>
                </a:ext>
              </a:extLst>
            </p:cNvPr>
            <p:cNvSpPr/>
            <p:nvPr/>
          </p:nvSpPr>
          <p:spPr>
            <a:xfrm>
              <a:off x="2472563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4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E9264D-4500-DAD7-D9EE-879799BC630F}"/>
                </a:ext>
              </a:extLst>
            </p:cNvPr>
            <p:cNvSpPr/>
            <p:nvPr/>
          </p:nvSpPr>
          <p:spPr>
            <a:xfrm>
              <a:off x="2542667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E406953-A3A8-83DA-D072-659058406070}"/>
                </a:ext>
              </a:extLst>
            </p:cNvPr>
            <p:cNvSpPr/>
            <p:nvPr/>
          </p:nvSpPr>
          <p:spPr>
            <a:xfrm>
              <a:off x="2579243" y="0"/>
              <a:ext cx="20351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Enter Passphrase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418079-6ED2-66DD-0FF5-C5E2F507BEE2}"/>
                </a:ext>
              </a:extLst>
            </p:cNvPr>
            <p:cNvSpPr/>
            <p:nvPr/>
          </p:nvSpPr>
          <p:spPr>
            <a:xfrm>
              <a:off x="411264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7B0B4BE-EB77-6245-9D08-953CBC37DF88}"/>
                </a:ext>
              </a:extLst>
            </p:cNvPr>
            <p:cNvSpPr/>
            <p:nvPr/>
          </p:nvSpPr>
          <p:spPr>
            <a:xfrm>
              <a:off x="5950966" y="500395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1A4E64-9A47-7AB7-99B8-E7CEE27697B7}"/>
                </a:ext>
              </a:extLst>
            </p:cNvPr>
            <p:cNvSpPr/>
            <p:nvPr/>
          </p:nvSpPr>
          <p:spPr>
            <a:xfrm>
              <a:off x="305" y="5151051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008BAA-8C7D-8B0F-F3B0-E38054C3C1C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51220" cy="4917948"/>
            </a:xfrm>
            <a:prstGeom prst="rect">
              <a:avLst/>
            </a:prstGeom>
          </p:spPr>
        </p:pic>
        <p:sp>
          <p:nvSpPr>
            <p:cNvPr id="13" name="Shape 38624">
              <a:extLst>
                <a:ext uri="{FF2B5EF4-FFF2-40B4-BE49-F238E27FC236}">
                  <a16:creationId xmlns:a16="http://schemas.microsoft.com/office/drawing/2014/main" id="{4516B744-ED6B-AEB8-47D2-BC6E826EC615}"/>
                </a:ext>
              </a:extLst>
            </p:cNvPr>
            <p:cNvSpPr/>
            <p:nvPr/>
          </p:nvSpPr>
          <p:spPr>
            <a:xfrm>
              <a:off x="3377946" y="2358312"/>
              <a:ext cx="254508" cy="169164"/>
            </a:xfrm>
            <a:custGeom>
              <a:avLst/>
              <a:gdLst/>
              <a:ahLst/>
              <a:cxnLst/>
              <a:rect l="0" t="0" r="0" b="0"/>
              <a:pathLst>
                <a:path w="254508" h="169164">
                  <a:moveTo>
                    <a:pt x="0" y="169164"/>
                  </a:moveTo>
                  <a:lnTo>
                    <a:pt x="254508" y="169164"/>
                  </a:lnTo>
                  <a:lnTo>
                    <a:pt x="2545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BAFA465-7EAF-49A7-9958-1ABDD8F09EF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460868-94D9-9B39-DE67-0DF3E3B19364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698440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EC0BAA-FC7A-260F-BA09-045E267673CE}"/>
              </a:ext>
            </a:extLst>
          </p:cNvPr>
          <p:cNvGrpSpPr/>
          <p:nvPr/>
        </p:nvGrpSpPr>
        <p:grpSpPr>
          <a:xfrm>
            <a:off x="3084194" y="1107123"/>
            <a:ext cx="6036216" cy="4663581"/>
            <a:chOff x="0" y="0"/>
            <a:chExt cx="6036692" cy="466409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DBD7B4-C878-6809-9C7C-D4058D5EC6BA}"/>
                </a:ext>
              </a:extLst>
            </p:cNvPr>
            <p:cNvSpPr/>
            <p:nvPr/>
          </p:nvSpPr>
          <p:spPr>
            <a:xfrm>
              <a:off x="5986019" y="443710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E62CED-05E1-FA26-D528-418D09282DA2}"/>
                </a:ext>
              </a:extLst>
            </p:cNvPr>
            <p:cNvSpPr/>
            <p:nvPr/>
          </p:nvSpPr>
          <p:spPr>
            <a:xfrm>
              <a:off x="305" y="4584202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47986F5-92B1-DE1C-0C69-A0AA75B34B0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84748" cy="4572001"/>
            </a:xfrm>
            <a:prstGeom prst="rect">
              <a:avLst/>
            </a:prstGeom>
          </p:spPr>
        </p:pic>
        <p:sp>
          <p:nvSpPr>
            <p:cNvPr id="6" name="Shape 38670">
              <a:extLst>
                <a:ext uri="{FF2B5EF4-FFF2-40B4-BE49-F238E27FC236}">
                  <a16:creationId xmlns:a16="http://schemas.microsoft.com/office/drawing/2014/main" id="{AE3DD400-00E1-8B4E-DCA5-96AF1689B41E}"/>
                </a:ext>
              </a:extLst>
            </p:cNvPr>
            <p:cNvSpPr/>
            <p:nvPr/>
          </p:nvSpPr>
          <p:spPr>
            <a:xfrm>
              <a:off x="3210306" y="1262634"/>
              <a:ext cx="483108" cy="167640"/>
            </a:xfrm>
            <a:custGeom>
              <a:avLst/>
              <a:gdLst/>
              <a:ahLst/>
              <a:cxnLst/>
              <a:rect l="0" t="0" r="0" b="0"/>
              <a:pathLst>
                <a:path w="483108" h="167640">
                  <a:moveTo>
                    <a:pt x="0" y="167640"/>
                  </a:moveTo>
                  <a:lnTo>
                    <a:pt x="483108" y="167640"/>
                  </a:lnTo>
                  <a:lnTo>
                    <a:pt x="48310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413594-30E0-D375-52D2-F50BC9F49A41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E4380E-FE98-4436-FF14-0D9AB9361CCA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9333640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B3BADF-EBA6-D9B7-EEFD-529358B58CE2}"/>
              </a:ext>
            </a:extLst>
          </p:cNvPr>
          <p:cNvGrpSpPr/>
          <p:nvPr/>
        </p:nvGrpSpPr>
        <p:grpSpPr>
          <a:xfrm>
            <a:off x="3090862" y="1113789"/>
            <a:ext cx="6022856" cy="4650237"/>
            <a:chOff x="0" y="0"/>
            <a:chExt cx="6022975" cy="465037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E2A0CD-1EF0-935A-27C1-4987E2B28C4A}"/>
                </a:ext>
              </a:extLst>
            </p:cNvPr>
            <p:cNvSpPr/>
            <p:nvPr/>
          </p:nvSpPr>
          <p:spPr>
            <a:xfrm>
              <a:off x="5972302" y="4421861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A59AC9-0CAB-C177-D9C1-F836E0E3F518}"/>
                </a:ext>
              </a:extLst>
            </p:cNvPr>
            <p:cNvSpPr/>
            <p:nvPr/>
          </p:nvSpPr>
          <p:spPr>
            <a:xfrm>
              <a:off x="305" y="457048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7DC409-CA44-828F-FC89-35A01CF58B1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71033" cy="4558284"/>
            </a:xfrm>
            <a:prstGeom prst="rect">
              <a:avLst/>
            </a:prstGeom>
          </p:spPr>
        </p:pic>
        <p:sp>
          <p:nvSpPr>
            <p:cNvPr id="6" name="Shape 38759">
              <a:extLst>
                <a:ext uri="{FF2B5EF4-FFF2-40B4-BE49-F238E27FC236}">
                  <a16:creationId xmlns:a16="http://schemas.microsoft.com/office/drawing/2014/main" id="{BEA79B2F-0242-E792-A4B0-9969EDC301C4}"/>
                </a:ext>
              </a:extLst>
            </p:cNvPr>
            <p:cNvSpPr/>
            <p:nvPr/>
          </p:nvSpPr>
          <p:spPr>
            <a:xfrm>
              <a:off x="3202686" y="1338834"/>
              <a:ext cx="490728" cy="169164"/>
            </a:xfrm>
            <a:custGeom>
              <a:avLst/>
              <a:gdLst/>
              <a:ahLst/>
              <a:cxnLst/>
              <a:rect l="0" t="0" r="0" b="0"/>
              <a:pathLst>
                <a:path w="490728" h="169164">
                  <a:moveTo>
                    <a:pt x="0" y="169164"/>
                  </a:moveTo>
                  <a:lnTo>
                    <a:pt x="490728" y="169164"/>
                  </a:lnTo>
                  <a:lnTo>
                    <a:pt x="4907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22F803A-54C9-D61A-63DF-1A31998B4B0F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28C13A-4E5B-3273-E2EA-C5601D99E65E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59793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F75402-3B57-3F54-4810-94DE22C0FBAE}"/>
              </a:ext>
            </a:extLst>
          </p:cNvPr>
          <p:cNvGrpSpPr/>
          <p:nvPr/>
        </p:nvGrpSpPr>
        <p:grpSpPr>
          <a:xfrm>
            <a:off x="3104515" y="382905"/>
            <a:ext cx="5995543" cy="6112007"/>
            <a:chOff x="0" y="0"/>
            <a:chExt cx="5995543" cy="61122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2459685-B2B3-4566-8E76-20253A2C8C3C}"/>
                </a:ext>
              </a:extLst>
            </p:cNvPr>
            <p:cNvSpPr/>
            <p:nvPr/>
          </p:nvSpPr>
          <p:spPr>
            <a:xfrm>
              <a:off x="5944870" y="58852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4A205D-66A1-4B5D-AC96-27F42BBEF26B}"/>
                </a:ext>
              </a:extLst>
            </p:cNvPr>
            <p:cNvSpPr/>
            <p:nvPr/>
          </p:nvSpPr>
          <p:spPr>
            <a:xfrm>
              <a:off x="305" y="60323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BBF2456-04D7-9E7B-34E8-BDFF6FF0193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6018276"/>
            </a:xfrm>
            <a:prstGeom prst="rect">
              <a:avLst/>
            </a:prstGeom>
          </p:spPr>
        </p:pic>
        <p:sp>
          <p:nvSpPr>
            <p:cNvPr id="6" name="Shape 5083">
              <a:extLst>
                <a:ext uri="{FF2B5EF4-FFF2-40B4-BE49-F238E27FC236}">
                  <a16:creationId xmlns:a16="http://schemas.microsoft.com/office/drawing/2014/main" id="{A00CDAC5-16A6-B35E-0E08-484FBF0F6932}"/>
                </a:ext>
              </a:extLst>
            </p:cNvPr>
            <p:cNvSpPr/>
            <p:nvPr/>
          </p:nvSpPr>
          <p:spPr>
            <a:xfrm>
              <a:off x="2393442" y="206502"/>
              <a:ext cx="909828" cy="146304"/>
            </a:xfrm>
            <a:custGeom>
              <a:avLst/>
              <a:gdLst/>
              <a:ahLst/>
              <a:cxnLst/>
              <a:rect l="0" t="0" r="0" b="0"/>
              <a:pathLst>
                <a:path w="909828" h="146304">
                  <a:moveTo>
                    <a:pt x="0" y="146304"/>
                  </a:moveTo>
                  <a:lnTo>
                    <a:pt x="909828" y="146304"/>
                  </a:lnTo>
                  <a:lnTo>
                    <a:pt x="9098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Shape 5084">
              <a:extLst>
                <a:ext uri="{FF2B5EF4-FFF2-40B4-BE49-F238E27FC236}">
                  <a16:creationId xmlns:a16="http://schemas.microsoft.com/office/drawing/2014/main" id="{4F286064-F036-27F8-3D35-298CF7037C8E}"/>
                </a:ext>
              </a:extLst>
            </p:cNvPr>
            <p:cNvSpPr/>
            <p:nvPr/>
          </p:nvSpPr>
          <p:spPr>
            <a:xfrm>
              <a:off x="774954" y="3333750"/>
              <a:ext cx="909828" cy="169164"/>
            </a:xfrm>
            <a:custGeom>
              <a:avLst/>
              <a:gdLst/>
              <a:ahLst/>
              <a:cxnLst/>
              <a:rect l="0" t="0" r="0" b="0"/>
              <a:pathLst>
                <a:path w="909828" h="169164">
                  <a:moveTo>
                    <a:pt x="0" y="169164"/>
                  </a:moveTo>
                  <a:lnTo>
                    <a:pt x="909828" y="169164"/>
                  </a:lnTo>
                  <a:lnTo>
                    <a:pt x="90982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06AD0ED-CF47-EA71-42A0-13AE6AC92BF4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044063-7397-AA0D-ABDB-6630BFD1AA61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4267603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C11398-142F-7453-0178-67CC20A2D9CF}"/>
              </a:ext>
            </a:extLst>
          </p:cNvPr>
          <p:cNvGrpSpPr/>
          <p:nvPr/>
        </p:nvGrpSpPr>
        <p:grpSpPr>
          <a:xfrm>
            <a:off x="3104515" y="242887"/>
            <a:ext cx="6017955" cy="6427835"/>
            <a:chOff x="0" y="0"/>
            <a:chExt cx="6017955" cy="642817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3289B2C-821E-B91F-60C6-F766A42C0407}"/>
                </a:ext>
              </a:extLst>
            </p:cNvPr>
            <p:cNvSpPr/>
            <p:nvPr/>
          </p:nvSpPr>
          <p:spPr>
            <a:xfrm>
              <a:off x="5944870" y="58852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728AA2-500D-D7FD-CD77-8D8B6543A9C0}"/>
                </a:ext>
              </a:extLst>
            </p:cNvPr>
            <p:cNvSpPr/>
            <p:nvPr/>
          </p:nvSpPr>
          <p:spPr>
            <a:xfrm>
              <a:off x="305" y="60323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020361-2A9B-CD8E-25CB-E415A6A9812A}"/>
                </a:ext>
              </a:extLst>
            </p:cNvPr>
            <p:cNvSpPr/>
            <p:nvPr/>
          </p:nvSpPr>
          <p:spPr>
            <a:xfrm>
              <a:off x="305" y="6203798"/>
              <a:ext cx="1013867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Navigation: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150404-807E-1122-990B-56C635C250EE}"/>
                </a:ext>
              </a:extLst>
            </p:cNvPr>
            <p:cNvSpPr/>
            <p:nvPr/>
          </p:nvSpPr>
          <p:spPr>
            <a:xfrm>
              <a:off x="762254" y="620379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8C99CC0-0D78-210B-F9EC-BAE02F896BA6}"/>
                </a:ext>
              </a:extLst>
            </p:cNvPr>
            <p:cNvSpPr/>
            <p:nvPr/>
          </p:nvSpPr>
          <p:spPr>
            <a:xfrm>
              <a:off x="800354" y="6233919"/>
              <a:ext cx="25476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After clicking the ‘Lock’ icon (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D7A6A5-E6A5-8D62-152A-15939C20657F}"/>
                </a:ext>
              </a:extLst>
            </p:cNvPr>
            <p:cNvSpPr/>
            <p:nvPr/>
          </p:nvSpPr>
          <p:spPr>
            <a:xfrm>
              <a:off x="2890139" y="6203798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23CD18-EEA9-271A-F01D-DAEBE46F2887}"/>
                </a:ext>
              </a:extLst>
            </p:cNvPr>
            <p:cNvSpPr/>
            <p:nvPr/>
          </p:nvSpPr>
          <p:spPr>
            <a:xfrm>
              <a:off x="2940888" y="6203798"/>
              <a:ext cx="3077067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a prompt will display to confirm the 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430918B-9389-59D0-25F7-941215F4FA5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601218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CB0F5C2-A28A-CA88-607B-26A24F41E8E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17292" y="6169152"/>
              <a:ext cx="173736" cy="173736"/>
            </a:xfrm>
            <a:prstGeom prst="rect">
              <a:avLst/>
            </a:prstGeom>
          </p:spPr>
        </p:pic>
        <p:sp>
          <p:nvSpPr>
            <p:cNvPr id="12" name="Shape 39081">
              <a:extLst>
                <a:ext uri="{FF2B5EF4-FFF2-40B4-BE49-F238E27FC236}">
                  <a16:creationId xmlns:a16="http://schemas.microsoft.com/office/drawing/2014/main" id="{23A84F3C-0A6A-C78E-92A5-74AF883A7CB3}"/>
                </a:ext>
              </a:extLst>
            </p:cNvPr>
            <p:cNvSpPr/>
            <p:nvPr/>
          </p:nvSpPr>
          <p:spPr>
            <a:xfrm>
              <a:off x="5380482" y="3149346"/>
              <a:ext cx="222504" cy="163068"/>
            </a:xfrm>
            <a:custGeom>
              <a:avLst/>
              <a:gdLst/>
              <a:ahLst/>
              <a:cxnLst/>
              <a:rect l="0" t="0" r="0" b="0"/>
              <a:pathLst>
                <a:path w="222504" h="163068">
                  <a:moveTo>
                    <a:pt x="0" y="163068"/>
                  </a:moveTo>
                  <a:lnTo>
                    <a:pt x="222504" y="163068"/>
                  </a:lnTo>
                  <a:lnTo>
                    <a:pt x="222504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53A27E4-B01B-4751-FC4A-DB18F514B467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2108EA-C72D-A908-0572-437B3B339E5D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410471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7CDFF6-59E9-4162-5887-5894001E7C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0390" y="498475"/>
            <a:ext cx="5951220" cy="58610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DCA30A-7E98-02A7-BA79-1C41CBDC56F7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2748A0-2292-6FE1-C420-20D1F90B59C2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141213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056CA4-42B9-0B81-5091-88EDBA0160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1007427"/>
            <a:ext cx="5943600" cy="48431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95A980-01EE-0280-7248-E413A3BFC518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12/31/2025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8AE9F-B4FB-ACB5-CF77-A26F0CF310CB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</a:t>
            </a:r>
            <a:r>
              <a:rPr lang="en-US"/>
              <a:t>7710-56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40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93A6FF6-0051-BF9B-287E-A17FD18AA3C5}"/>
              </a:ext>
            </a:extLst>
          </p:cNvPr>
          <p:cNvGrpSpPr/>
          <p:nvPr/>
        </p:nvGrpSpPr>
        <p:grpSpPr>
          <a:xfrm>
            <a:off x="3104515" y="1148715"/>
            <a:ext cx="5995543" cy="4580382"/>
            <a:chOff x="0" y="0"/>
            <a:chExt cx="5995543" cy="45805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0773F55-A715-8949-D36F-C2F00B1A1A14}"/>
                </a:ext>
              </a:extLst>
            </p:cNvPr>
            <p:cNvSpPr/>
            <p:nvPr/>
          </p:nvSpPr>
          <p:spPr>
            <a:xfrm>
              <a:off x="1856867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FBCCF5-985B-A5E1-2C28-DA8395B4225D}"/>
                </a:ext>
              </a:extLst>
            </p:cNvPr>
            <p:cNvSpPr/>
            <p:nvPr/>
          </p:nvSpPr>
          <p:spPr>
            <a:xfrm>
              <a:off x="2314067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AA0333-AFE1-64CE-160C-924AEE0A0B7B}"/>
                </a:ext>
              </a:extLst>
            </p:cNvPr>
            <p:cNvSpPr/>
            <p:nvPr/>
          </p:nvSpPr>
          <p:spPr>
            <a:xfrm>
              <a:off x="2384171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CC11DC-A13C-A3CC-A4F6-2B94EC2760C1}"/>
                </a:ext>
              </a:extLst>
            </p:cNvPr>
            <p:cNvSpPr/>
            <p:nvPr/>
          </p:nvSpPr>
          <p:spPr>
            <a:xfrm>
              <a:off x="2426843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5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315DCE-EF5E-B4B8-027D-4E1B9B51033F}"/>
                </a:ext>
              </a:extLst>
            </p:cNvPr>
            <p:cNvSpPr/>
            <p:nvPr/>
          </p:nvSpPr>
          <p:spPr>
            <a:xfrm>
              <a:off x="249847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58CEE11-F72A-B7F5-035F-A193EC2168B1}"/>
                </a:ext>
              </a:extLst>
            </p:cNvPr>
            <p:cNvSpPr/>
            <p:nvPr/>
          </p:nvSpPr>
          <p:spPr>
            <a:xfrm>
              <a:off x="2533523" y="0"/>
              <a:ext cx="206204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User Management Screen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C20A7C-0D2D-9EBF-F796-B46747C50142}"/>
                </a:ext>
              </a:extLst>
            </p:cNvPr>
            <p:cNvSpPr/>
            <p:nvPr/>
          </p:nvSpPr>
          <p:spPr>
            <a:xfrm>
              <a:off x="408673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8FE1A5-A0B8-87E7-C578-5273761AAA76}"/>
                </a:ext>
              </a:extLst>
            </p:cNvPr>
            <p:cNvSpPr/>
            <p:nvPr/>
          </p:nvSpPr>
          <p:spPr>
            <a:xfrm>
              <a:off x="5944870" y="4353583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20479-73D8-460E-66E6-13D92AD3683B}"/>
                </a:ext>
              </a:extLst>
            </p:cNvPr>
            <p:cNvSpPr/>
            <p:nvPr/>
          </p:nvSpPr>
          <p:spPr>
            <a:xfrm>
              <a:off x="305" y="4500684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4F8900-15A6-866F-F15F-845F2B972A7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2"/>
              <a:ext cx="5935981" cy="4259580"/>
            </a:xfrm>
            <a:prstGeom prst="rect">
              <a:avLst/>
            </a:prstGeom>
          </p:spPr>
        </p:pic>
        <p:sp>
          <p:nvSpPr>
            <p:cNvPr id="13" name="Shape 5384">
              <a:extLst>
                <a:ext uri="{FF2B5EF4-FFF2-40B4-BE49-F238E27FC236}">
                  <a16:creationId xmlns:a16="http://schemas.microsoft.com/office/drawing/2014/main" id="{7266659D-9757-BC4B-C224-891B764273F5}"/>
                </a:ext>
              </a:extLst>
            </p:cNvPr>
            <p:cNvSpPr/>
            <p:nvPr/>
          </p:nvSpPr>
          <p:spPr>
            <a:xfrm>
              <a:off x="1921002" y="445691"/>
              <a:ext cx="478536" cy="152400"/>
            </a:xfrm>
            <a:custGeom>
              <a:avLst/>
              <a:gdLst/>
              <a:ahLst/>
              <a:cxnLst/>
              <a:rect l="0" t="0" r="0" b="0"/>
              <a:pathLst>
                <a:path w="478536" h="152400">
                  <a:moveTo>
                    <a:pt x="0" y="152400"/>
                  </a:moveTo>
                  <a:lnTo>
                    <a:pt x="478536" y="152400"/>
                  </a:lnTo>
                  <a:lnTo>
                    <a:pt x="47853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CB3E775-F464-95ED-E603-5FD8B72B4A13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CB9EE9-7B79-084D-1456-BA52A11689D5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2006102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CA4D1E-4586-A967-66E8-E21546C691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980122"/>
            <a:ext cx="5943600" cy="4897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4A7B6F-33AE-2B54-5420-E1DA5D58062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505D93-D21D-CC58-C185-64E8ED252183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3406953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B54A6B-1FE4-0064-EC04-621CC2347520}"/>
              </a:ext>
            </a:extLst>
          </p:cNvPr>
          <p:cNvGrpSpPr/>
          <p:nvPr/>
        </p:nvGrpSpPr>
        <p:grpSpPr>
          <a:xfrm>
            <a:off x="3104515" y="535305"/>
            <a:ext cx="5995543" cy="5807220"/>
            <a:chOff x="0" y="0"/>
            <a:chExt cx="5995543" cy="58074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9F1B10F-75DC-D3B2-4B86-4803DF46C38F}"/>
                </a:ext>
              </a:extLst>
            </p:cNvPr>
            <p:cNvSpPr/>
            <p:nvPr/>
          </p:nvSpPr>
          <p:spPr>
            <a:xfrm>
              <a:off x="5944870" y="558048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B86564-4621-CC0E-4D5D-A34CE5215F6F}"/>
                </a:ext>
              </a:extLst>
            </p:cNvPr>
            <p:cNvSpPr/>
            <p:nvPr/>
          </p:nvSpPr>
          <p:spPr>
            <a:xfrm>
              <a:off x="305" y="5727583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55B21C-5AB1-63F7-DE32-18CBCD27777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43600" cy="5711952"/>
            </a:xfrm>
            <a:prstGeom prst="rect">
              <a:avLst/>
            </a:prstGeom>
          </p:spPr>
        </p:pic>
        <p:sp>
          <p:nvSpPr>
            <p:cNvPr id="6" name="Shape 6186">
              <a:extLst>
                <a:ext uri="{FF2B5EF4-FFF2-40B4-BE49-F238E27FC236}">
                  <a16:creationId xmlns:a16="http://schemas.microsoft.com/office/drawing/2014/main" id="{D6B2225A-AE43-8364-2D88-6D198D27DC6A}"/>
                </a:ext>
              </a:extLst>
            </p:cNvPr>
            <p:cNvSpPr/>
            <p:nvPr/>
          </p:nvSpPr>
          <p:spPr>
            <a:xfrm>
              <a:off x="2757678" y="4880610"/>
              <a:ext cx="615696" cy="170688"/>
            </a:xfrm>
            <a:custGeom>
              <a:avLst/>
              <a:gdLst/>
              <a:ahLst/>
              <a:cxnLst/>
              <a:rect l="0" t="0" r="0" b="0"/>
              <a:pathLst>
                <a:path w="615696" h="170688">
                  <a:moveTo>
                    <a:pt x="0" y="170688"/>
                  </a:moveTo>
                  <a:lnTo>
                    <a:pt x="615696" y="170688"/>
                  </a:lnTo>
                  <a:lnTo>
                    <a:pt x="615696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Shape 6187">
              <a:extLst>
                <a:ext uri="{FF2B5EF4-FFF2-40B4-BE49-F238E27FC236}">
                  <a16:creationId xmlns:a16="http://schemas.microsoft.com/office/drawing/2014/main" id="{5B227AB6-4B6A-65D4-115F-8972AADE1DE1}"/>
                </a:ext>
              </a:extLst>
            </p:cNvPr>
            <p:cNvSpPr/>
            <p:nvPr/>
          </p:nvSpPr>
          <p:spPr>
            <a:xfrm>
              <a:off x="2477262" y="4620007"/>
              <a:ext cx="1653540" cy="170688"/>
            </a:xfrm>
            <a:custGeom>
              <a:avLst/>
              <a:gdLst/>
              <a:ahLst/>
              <a:cxnLst/>
              <a:rect l="0" t="0" r="0" b="0"/>
              <a:pathLst>
                <a:path w="1653540" h="170688">
                  <a:moveTo>
                    <a:pt x="0" y="170688"/>
                  </a:moveTo>
                  <a:lnTo>
                    <a:pt x="1653540" y="170688"/>
                  </a:lnTo>
                  <a:lnTo>
                    <a:pt x="165354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90FFD37-3C1B-6E40-7368-E79FE2367956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B17A61-8E3E-B090-6D78-379B336BF7F5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350442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30BD99-A945-E2C4-E8CE-0A66DCC31252}"/>
              </a:ext>
            </a:extLst>
          </p:cNvPr>
          <p:cNvGrpSpPr/>
          <p:nvPr/>
        </p:nvGrpSpPr>
        <p:grpSpPr>
          <a:xfrm>
            <a:off x="3104515" y="1273175"/>
            <a:ext cx="5995543" cy="4331461"/>
            <a:chOff x="0" y="0"/>
            <a:chExt cx="5995543" cy="433178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21D317C-705B-F576-FEC9-0D628A8B2984}"/>
                </a:ext>
              </a:extLst>
            </p:cNvPr>
            <p:cNvSpPr/>
            <p:nvPr/>
          </p:nvSpPr>
          <p:spPr>
            <a:xfrm>
              <a:off x="1830959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3196B5-244A-C639-B64A-F376364E13C2}"/>
                </a:ext>
              </a:extLst>
            </p:cNvPr>
            <p:cNvSpPr/>
            <p:nvPr/>
          </p:nvSpPr>
          <p:spPr>
            <a:xfrm>
              <a:off x="2288159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BBC7589-883F-E10F-1C01-672001B2E555}"/>
                </a:ext>
              </a:extLst>
            </p:cNvPr>
            <p:cNvSpPr/>
            <p:nvPr/>
          </p:nvSpPr>
          <p:spPr>
            <a:xfrm>
              <a:off x="2358263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2090D9-AA0F-28B0-BAA9-DA844FAC64D1}"/>
                </a:ext>
              </a:extLst>
            </p:cNvPr>
            <p:cNvSpPr/>
            <p:nvPr/>
          </p:nvSpPr>
          <p:spPr>
            <a:xfrm>
              <a:off x="2400935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8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50AC34-B2DA-2D5D-D487-8B5890ADEA77}"/>
                </a:ext>
              </a:extLst>
            </p:cNvPr>
            <p:cNvSpPr/>
            <p:nvPr/>
          </p:nvSpPr>
          <p:spPr>
            <a:xfrm>
              <a:off x="247256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B974DF-1578-7EEE-D469-7C0D0DD8A913}"/>
                </a:ext>
              </a:extLst>
            </p:cNvPr>
            <p:cNvSpPr/>
            <p:nvPr/>
          </p:nvSpPr>
          <p:spPr>
            <a:xfrm>
              <a:off x="2507615" y="0"/>
              <a:ext cx="1839306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Create Passphrase Scr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FD3B7A-61AF-3D4F-4A5F-5E95DF831D83}"/>
                </a:ext>
              </a:extLst>
            </p:cNvPr>
            <p:cNvSpPr/>
            <p:nvPr/>
          </p:nvSpPr>
          <p:spPr>
            <a:xfrm>
              <a:off x="3891661" y="0"/>
              <a:ext cx="29138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een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9E8BF37-2676-7993-4644-BEE8E221650C}"/>
                </a:ext>
              </a:extLst>
            </p:cNvPr>
            <p:cNvSpPr/>
            <p:nvPr/>
          </p:nvSpPr>
          <p:spPr>
            <a:xfrm>
              <a:off x="4112641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0A3F44-5F56-5D46-E23E-64A72D983C27}"/>
                </a:ext>
              </a:extLst>
            </p:cNvPr>
            <p:cNvSpPr/>
            <p:nvPr/>
          </p:nvSpPr>
          <p:spPr>
            <a:xfrm>
              <a:off x="5944870" y="4104790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69F595D-DF2C-3A6B-74C1-12EB5643B71F}"/>
                </a:ext>
              </a:extLst>
            </p:cNvPr>
            <p:cNvSpPr/>
            <p:nvPr/>
          </p:nvSpPr>
          <p:spPr>
            <a:xfrm>
              <a:off x="305" y="4251891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E685C6-7E9A-16D9-480B-7529A2478D9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520"/>
              <a:ext cx="5935981" cy="4011168"/>
            </a:xfrm>
            <a:prstGeom prst="rect">
              <a:avLst/>
            </a:prstGeom>
          </p:spPr>
        </p:pic>
        <p:sp>
          <p:nvSpPr>
            <p:cNvPr id="14" name="Shape 6279">
              <a:extLst>
                <a:ext uri="{FF2B5EF4-FFF2-40B4-BE49-F238E27FC236}">
                  <a16:creationId xmlns:a16="http://schemas.microsoft.com/office/drawing/2014/main" id="{6AE9E01E-734F-BE5C-039C-527FD089CE19}"/>
                </a:ext>
              </a:extLst>
            </p:cNvPr>
            <p:cNvSpPr/>
            <p:nvPr/>
          </p:nvSpPr>
          <p:spPr>
            <a:xfrm>
              <a:off x="3315462" y="3077258"/>
              <a:ext cx="231648" cy="170688"/>
            </a:xfrm>
            <a:custGeom>
              <a:avLst/>
              <a:gdLst/>
              <a:ahLst/>
              <a:cxnLst/>
              <a:rect l="0" t="0" r="0" b="0"/>
              <a:pathLst>
                <a:path w="231648" h="170688">
                  <a:moveTo>
                    <a:pt x="0" y="170688"/>
                  </a:moveTo>
                  <a:lnTo>
                    <a:pt x="231648" y="170688"/>
                  </a:lnTo>
                  <a:lnTo>
                    <a:pt x="231648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D0268E-9510-EA6E-6BA6-1245A4417380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7F0EA8-9F22-3F1D-7CAD-F9870FE2B412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65901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216A01-C4B4-9461-CF47-D3098390613C}"/>
              </a:ext>
            </a:extLst>
          </p:cNvPr>
          <p:cNvGrpSpPr/>
          <p:nvPr/>
        </p:nvGrpSpPr>
        <p:grpSpPr>
          <a:xfrm>
            <a:off x="3104515" y="738822"/>
            <a:ext cx="5995543" cy="5400173"/>
            <a:chOff x="0" y="0"/>
            <a:chExt cx="5995543" cy="540048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A2A17C2-6A06-7E35-6C04-BDC503A974A8}"/>
                </a:ext>
              </a:extLst>
            </p:cNvPr>
            <p:cNvSpPr/>
            <p:nvPr/>
          </p:nvSpPr>
          <p:spPr>
            <a:xfrm>
              <a:off x="1531874" y="0"/>
              <a:ext cx="60783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Exhibit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7B71A6D-3E76-DC03-E776-F5AFFC320FE1}"/>
                </a:ext>
              </a:extLst>
            </p:cNvPr>
            <p:cNvSpPr/>
            <p:nvPr/>
          </p:nvSpPr>
          <p:spPr>
            <a:xfrm>
              <a:off x="1989455" y="0"/>
              <a:ext cx="935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15318D-818D-79E4-60EB-6D767CC1BB98}"/>
                </a:ext>
              </a:extLst>
            </p:cNvPr>
            <p:cNvSpPr/>
            <p:nvPr/>
          </p:nvSpPr>
          <p:spPr>
            <a:xfrm>
              <a:off x="2059559" y="0"/>
              <a:ext cx="5602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88D96B-DF58-7EBD-38A6-4F2CEA027A5A}"/>
                </a:ext>
              </a:extLst>
            </p:cNvPr>
            <p:cNvSpPr/>
            <p:nvPr/>
          </p:nvSpPr>
          <p:spPr>
            <a:xfrm>
              <a:off x="2102231" y="0"/>
              <a:ext cx="188825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10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96C14A-749F-90AB-0993-6261467DC4AA}"/>
                </a:ext>
              </a:extLst>
            </p:cNvPr>
            <p:cNvSpPr/>
            <p:nvPr/>
          </p:nvSpPr>
          <p:spPr>
            <a:xfrm>
              <a:off x="224396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E12A87-B4DF-B63C-51A9-07591750BFFB}"/>
                </a:ext>
              </a:extLst>
            </p:cNvPr>
            <p:cNvSpPr/>
            <p:nvPr/>
          </p:nvSpPr>
          <p:spPr>
            <a:xfrm>
              <a:off x="2282063" y="0"/>
              <a:ext cx="1488369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Attach Documents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33EDEB-2E95-B169-CCBD-8326A9A47A80}"/>
                </a:ext>
              </a:extLst>
            </p:cNvPr>
            <p:cNvSpPr/>
            <p:nvPr/>
          </p:nvSpPr>
          <p:spPr>
            <a:xfrm>
              <a:off x="3402203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CAB0DB-DDC5-A427-6136-EE433B82614B}"/>
                </a:ext>
              </a:extLst>
            </p:cNvPr>
            <p:cNvSpPr/>
            <p:nvPr/>
          </p:nvSpPr>
          <p:spPr>
            <a:xfrm>
              <a:off x="3437255" y="0"/>
              <a:ext cx="31743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Pop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2D731A-3440-9B2E-3242-EED332298272}"/>
                </a:ext>
              </a:extLst>
            </p:cNvPr>
            <p:cNvSpPr/>
            <p:nvPr/>
          </p:nvSpPr>
          <p:spPr>
            <a:xfrm>
              <a:off x="3676777" y="0"/>
              <a:ext cx="5602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D4B234-E7AF-1921-92CA-D19BCF26383A}"/>
                </a:ext>
              </a:extLst>
            </p:cNvPr>
            <p:cNvSpPr/>
            <p:nvPr/>
          </p:nvSpPr>
          <p:spPr>
            <a:xfrm>
              <a:off x="3719449" y="0"/>
              <a:ext cx="271530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Up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D652F3-3A98-CC82-5222-871B3AC3AC85}"/>
                </a:ext>
              </a:extLst>
            </p:cNvPr>
            <p:cNvSpPr/>
            <p:nvPr/>
          </p:nvSpPr>
          <p:spPr>
            <a:xfrm>
              <a:off x="3923665" y="0"/>
              <a:ext cx="647198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Window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07FEDE-C100-EB4A-75B6-36EAB7F3C208}"/>
                </a:ext>
              </a:extLst>
            </p:cNvPr>
            <p:cNvSpPr/>
            <p:nvPr/>
          </p:nvSpPr>
          <p:spPr>
            <a:xfrm>
              <a:off x="4411345" y="0"/>
              <a:ext cx="4674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10E7AD-AD97-301E-28C5-622E39D97F96}"/>
                </a:ext>
              </a:extLst>
            </p:cNvPr>
            <p:cNvSpPr/>
            <p:nvPr/>
          </p:nvSpPr>
          <p:spPr>
            <a:xfrm>
              <a:off x="5944870" y="5171971"/>
              <a:ext cx="50673" cy="2243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3FF461-93F1-F14B-94BF-3CAA5740C226}"/>
                </a:ext>
              </a:extLst>
            </p:cNvPr>
            <p:cNvSpPr/>
            <p:nvPr/>
          </p:nvSpPr>
          <p:spPr>
            <a:xfrm>
              <a:off x="305" y="5320596"/>
              <a:ext cx="19410" cy="7989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5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3C74383-AD08-C41C-CD74-585CC5D8835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0901"/>
              <a:ext cx="5935981" cy="5077968"/>
            </a:xfrm>
            <a:prstGeom prst="rect">
              <a:avLst/>
            </a:prstGeom>
          </p:spPr>
        </p:pic>
        <p:sp>
          <p:nvSpPr>
            <p:cNvPr id="18" name="Shape 7556">
              <a:extLst>
                <a:ext uri="{FF2B5EF4-FFF2-40B4-BE49-F238E27FC236}">
                  <a16:creationId xmlns:a16="http://schemas.microsoft.com/office/drawing/2014/main" id="{5E1BE463-1AE7-F215-E34D-6EDE4E860568}"/>
                </a:ext>
              </a:extLst>
            </p:cNvPr>
            <p:cNvSpPr/>
            <p:nvPr/>
          </p:nvSpPr>
          <p:spPr>
            <a:xfrm>
              <a:off x="3338322" y="4935395"/>
              <a:ext cx="220980" cy="179832"/>
            </a:xfrm>
            <a:custGeom>
              <a:avLst/>
              <a:gdLst/>
              <a:ahLst/>
              <a:cxnLst/>
              <a:rect l="0" t="0" r="0" b="0"/>
              <a:pathLst>
                <a:path w="220980" h="179832">
                  <a:moveTo>
                    <a:pt x="0" y="179832"/>
                  </a:moveTo>
                  <a:lnTo>
                    <a:pt x="220980" y="179832"/>
                  </a:lnTo>
                  <a:lnTo>
                    <a:pt x="22098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Shape 7557">
              <a:extLst>
                <a:ext uri="{FF2B5EF4-FFF2-40B4-BE49-F238E27FC236}">
                  <a16:creationId xmlns:a16="http://schemas.microsoft.com/office/drawing/2014/main" id="{70EB8F41-3AB9-465C-3202-CA8245E060E9}"/>
                </a:ext>
              </a:extLst>
            </p:cNvPr>
            <p:cNvSpPr/>
            <p:nvPr/>
          </p:nvSpPr>
          <p:spPr>
            <a:xfrm>
              <a:off x="2218182" y="4935395"/>
              <a:ext cx="358140" cy="179832"/>
            </a:xfrm>
            <a:custGeom>
              <a:avLst/>
              <a:gdLst/>
              <a:ahLst/>
              <a:cxnLst/>
              <a:rect l="0" t="0" r="0" b="0"/>
              <a:pathLst>
                <a:path w="358140" h="179832">
                  <a:moveTo>
                    <a:pt x="0" y="179832"/>
                  </a:moveTo>
                  <a:lnTo>
                    <a:pt x="358140" y="179832"/>
                  </a:lnTo>
                  <a:lnTo>
                    <a:pt x="358140" y="0"/>
                  </a:lnTo>
                  <a:lnTo>
                    <a:pt x="0" y="0"/>
                  </a:lnTo>
                  <a:close/>
                </a:path>
              </a:pathLst>
            </a:custGeom>
            <a:ln w="19812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F878CB3-9553-A595-CCEE-7309A9BC9A59}"/>
              </a:ext>
            </a:extLst>
          </p:cNvPr>
          <p:cNvSpPr txBox="1"/>
          <p:nvPr/>
        </p:nvSpPr>
        <p:spPr>
          <a:xfrm>
            <a:off x="9106535" y="496371"/>
            <a:ext cx="29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OMB Control No. 2070-0038</a:t>
            </a:r>
          </a:p>
          <a:p>
            <a:r>
              <a:rPr lang="en-US" dirty="0"/>
              <a:t>Expiration 4/30/2029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B7E978-5C8A-B252-E3FC-CD2D38688547}"/>
              </a:ext>
            </a:extLst>
          </p:cNvPr>
          <p:cNvSpPr txBox="1"/>
          <p:nvPr/>
        </p:nvSpPr>
        <p:spPr>
          <a:xfrm>
            <a:off x="690113" y="6176962"/>
            <a:ext cx="2397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EPA Form No. 7710-56</a:t>
            </a:r>
          </a:p>
        </p:txBody>
      </p:sp>
    </p:spTree>
    <p:extLst>
      <p:ext uri="{BB962C8B-B14F-4D97-AF65-F5344CB8AC3E}">
        <p14:creationId xmlns:p14="http://schemas.microsoft.com/office/powerpoint/2010/main" val="116588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FA35A91B3F84AB01D992A724E0B49" ma:contentTypeVersion="13" ma:contentTypeDescription="Create a new document." ma:contentTypeScope="" ma:versionID="61c8a6fbf802b4e4c23a5aaab7d4e83b">
  <xsd:schema xmlns:xsd="http://www.w3.org/2001/XMLSchema" xmlns:xs="http://www.w3.org/2001/XMLSchema" xmlns:p="http://schemas.microsoft.com/office/2006/metadata/properties" xmlns:ns2="38e62327-e5b9-4e01-8fb1-4fc3a4760ef9" xmlns:ns3="c7b6dfa9-cf57-49e4-b34d-4990262439bd" targetNamespace="http://schemas.microsoft.com/office/2006/metadata/properties" ma:root="true" ma:fieldsID="c9cefc35838a5f79cf6421ceaa4291be" ns2:_="" ns3:_="">
    <xsd:import namespace="38e62327-e5b9-4e01-8fb1-4fc3a4760ef9"/>
    <xsd:import namespace="c7b6dfa9-cf57-49e4-b34d-4990262439b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62327-e5b9-4e01-8fb1-4fc3a4760e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c1f152a-6629-4bbc-8efa-e67025da34e8}" ma:internalName="TaxCatchAll" ma:showField="CatchAllData" ma:web="38e62327-e5b9-4e01-8fb1-4fc3a4760e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6dfa9-cf57-49e4-b34d-4990262439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e62327-e5b9-4e01-8fb1-4fc3a4760ef9" xsi:nil="true"/>
    <lcf76f155ced4ddcb4097134ff3c332f xmlns="c7b6dfa9-cf57-49e4-b34d-4990262439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81BD9FA-6047-4F98-8036-9306A4819B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4DCE7-D5E4-401E-ABC5-5660858192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62327-e5b9-4e01-8fb1-4fc3a4760ef9"/>
    <ds:schemaRef ds:uri="c7b6dfa9-cf57-49e4-b34d-499026243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94362A-D5C4-4FB2-8651-3D8EBC092B62}">
  <ds:schemaRefs>
    <ds:schemaRef ds:uri="38e62327-e5b9-4e01-8fb1-4fc3a4760ef9"/>
    <ds:schemaRef ds:uri="c7b6dfa9-cf57-49e4-b34d-4990262439bd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852</Words>
  <Application>Microsoft Office PowerPoint</Application>
  <PresentationFormat>Widescreen</PresentationFormat>
  <Paragraphs>304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Aptos</vt:lpstr>
      <vt:lpstr>Aptos Display</vt:lpstr>
      <vt:lpstr>Arial</vt:lpstr>
      <vt:lpstr>Times New Roman</vt:lpstr>
      <vt:lpstr>Office Theme</vt:lpstr>
      <vt:lpstr>TSCA Section 5 Notice of Commencement (NOC)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Sleasman</dc:creator>
  <cp:lastModifiedBy>Johnson, Amaris</cp:lastModifiedBy>
  <cp:revision>2</cp:revision>
  <dcterms:created xsi:type="dcterms:W3CDTF">2025-02-11T15:51:44Z</dcterms:created>
  <dcterms:modified xsi:type="dcterms:W3CDTF">2026-06-03T19:05:41Z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0x010100EDFFA35A91B3F84AB01D992A724E0B49</vt:lpwstr>
  </property>
  <property fmtid="{D5CDD505-2E9C-101B-9397-08002B2CF9AE}" pid="3" name="MediaServiceImageTags">
    <vt:lpwstr/>
  </property>
</Properties>
</file>