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8" r:id="rId7"/>
    <p:sldId id="281" r:id="rId8"/>
    <p:sldId id="260" r:id="rId9"/>
    <p:sldId id="282" r:id="rId10"/>
    <p:sldId id="261" r:id="rId11"/>
    <p:sldId id="262" r:id="rId12"/>
    <p:sldId id="283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84" r:id="rId25"/>
    <p:sldId id="285" r:id="rId26"/>
    <p:sldId id="286" r:id="rId27"/>
    <p:sldId id="274" r:id="rId28"/>
    <p:sldId id="287" r:id="rId29"/>
    <p:sldId id="275" r:id="rId30"/>
    <p:sldId id="276" r:id="rId31"/>
    <p:sldId id="277" r:id="rId32"/>
    <p:sldId id="27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7764B3-04B8-B810-4A37-87D810A433DC}" name="Sharkey, Susan" initials="SS" userId="S::Sharkey.Susan@epa.gov::59442fd7-e065-46bf-97d4-e2e798cdf84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AED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7EB68-DC9C-FE4C-C71A-6718A2586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5D26B2-8603-4379-AFF9-C762AC6EFE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2326-FB99-F538-FE2D-F49D68214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E3D78-B4A3-FDA9-5C7F-97BC5F2E9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81E19-5A73-82BA-C42B-2E0806C81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4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0E72F-1E08-5BC2-5AB5-55F6C351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454FF2-3BF5-B595-9E50-C9B2BBBE1A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8F5F7-6AAF-86AF-24D9-6E71F7F73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CF702-29C1-D1B2-0977-52C27B3C7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D2DC5-5082-8DEB-1018-B0C4DA4E3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117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674B22-3C9A-2A14-8EA2-EA21C19A33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C7C1EA-7631-FF1A-E062-CA5D34FC9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F137C-310A-2A29-838B-254FBC8DC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3AC1A-1E20-4695-3404-24A67E777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22D40-4F8C-F786-F8F9-3FC3D7F2B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7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43CBB-53B8-EEB0-66F0-FE4BFB89A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4F8C-E47B-B8A7-A144-2CAD3ABF1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8C3FB-E61F-18BA-1F23-AE2E4DED2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FAEDD-62C6-92F2-D4DF-20E41F88B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CD038-312B-A3ED-BC6E-5B40296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3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ACBF7-467C-7FE8-5183-FB1DCD17E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3B2E2-C019-FD0A-A449-7DC0C3CFE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58AB1-8D20-A256-DC2A-51CF7FB26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2ED4D-BC11-1670-C83F-82CDD4B7A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A922E-7AAB-2296-8F3E-79DDAABC3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19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AE1F-8026-BE23-7740-94B1FAFC9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13B3C-A8B0-586C-B38A-6515C44526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BF3926-719A-A023-1DD4-A883DB3B4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17B76-E07F-915B-E167-045CD8DF7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8C5215-8CB1-7E10-9C40-F17C63DC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9199B8-C451-77E8-FF02-12B9030F9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CBCB4-391B-9E1D-E539-C6706092B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F3799-1B48-D59C-8D80-C4573C994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22600-EBF0-A8E5-3DC0-D6D9B449A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46B784-8B3D-AE4D-1C2B-4D5D894A1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C0E962-9291-7526-66A5-4ED1B741B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E33C3F-1C9B-A898-ADB7-5995A5236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8C1869-0923-53A1-3F14-35DB0181E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3A3569-13D1-9885-F232-513E95DCE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28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9B1B5-4BE5-E2C2-F378-7F92A4535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4FFF47-D3E9-F6C4-223C-B7C8337D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EB8853-EBD0-5AB2-6511-D543A0D8A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B41344-6F27-16CF-89CC-BCD59941B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1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FC812-36F8-9AFE-B5B7-92BDAF6A5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3223F1-A25E-7566-6A59-09C7588F3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FC5579-8884-1810-2F40-7372CB6F8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3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7D6D3-4DD0-5156-932E-8EE65916D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8484D-1F03-15FC-DA82-8B36557D6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7B663A-1304-AA42-7D13-4CA38030A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DA517B-5DB6-0068-CFD8-8902CB6CD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9BAF3-92C2-DF22-F97F-1CC39170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68381-8C2F-2F0F-20B2-C07FB8A8C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62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1D819-ABF2-754A-A66B-329890D7A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84CC94-0AB7-27B4-59FB-C1FAA1C78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A50A8-6C80-2A04-1670-9C18444C7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B5A33-3DEF-E0EF-FD90-44BAB336D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24A945-FD87-E3C5-61E9-54C10023F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C3FBBF-22E9-781A-8F35-F63027157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3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15141C-17EF-35D9-E88C-AE39915CF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8E6FC8-B37D-E0A2-19CA-FAE082199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47FD6-0769-6740-06D9-34E9E4717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859375-17D9-4AF7-BD4E-AFD5B24B7A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2444A-B1FA-294F-E71F-FB8B1ABE8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DBE5A-34B6-5AFD-D85A-A693E88CD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E6615E-936D-418D-969F-DCB0B206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8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523B8-C547-FD49-4270-FEA79E8861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Chemical Data Reporting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84CF8-9A35-EFA0-9E26-3D27DD3FEC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EPA Form 9600-010</a:t>
            </a:r>
          </a:p>
          <a:p>
            <a:r>
              <a:rPr lang="en-US" dirty="0"/>
              <a:t>OMB Control No. 2070-0162</a:t>
            </a:r>
          </a:p>
          <a:p>
            <a:r>
              <a:rPr lang="en-US" dirty="0"/>
              <a:t>Expiration 10/31/2026</a:t>
            </a:r>
          </a:p>
        </p:txBody>
      </p:sp>
    </p:spTree>
    <p:extLst>
      <p:ext uri="{BB962C8B-B14F-4D97-AF65-F5344CB8AC3E}">
        <p14:creationId xmlns:p14="http://schemas.microsoft.com/office/powerpoint/2010/main" val="2115244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F517EBA6-7E4B-6D2B-F293-CDBB35736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927" y="628575"/>
            <a:ext cx="7078579" cy="5600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2B5D05-A786-72BC-F277-08220BF80BBC}"/>
              </a:ext>
            </a:extLst>
          </p:cNvPr>
          <p:cNvSpPr txBox="1"/>
          <p:nvPr/>
        </p:nvSpPr>
        <p:spPr>
          <a:xfrm>
            <a:off x="295559" y="6211669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BF7509C-B4E7-B5D7-7D92-2749B6E9B0DF}"/>
              </a:ext>
            </a:extLst>
          </p:cNvPr>
          <p:cNvSpPr txBox="1">
            <a:spLocks/>
          </p:cNvSpPr>
          <p:nvPr/>
        </p:nvSpPr>
        <p:spPr>
          <a:xfrm>
            <a:off x="9650896" y="345741"/>
            <a:ext cx="1835249" cy="616785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37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1BD55609-BDDD-6723-DC7A-A667BE329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939" y="464694"/>
            <a:ext cx="7440328" cy="5870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195BB5-DF56-8F8D-572C-740CA983BD22}"/>
              </a:ext>
            </a:extLst>
          </p:cNvPr>
          <p:cNvSpPr txBox="1"/>
          <p:nvPr/>
        </p:nvSpPr>
        <p:spPr>
          <a:xfrm>
            <a:off x="285619" y="5411595"/>
            <a:ext cx="1953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3914F2-9E60-2A36-5612-2182DFF38342}"/>
              </a:ext>
            </a:extLst>
          </p:cNvPr>
          <p:cNvSpPr txBox="1">
            <a:spLocks/>
          </p:cNvSpPr>
          <p:nvPr/>
        </p:nvSpPr>
        <p:spPr>
          <a:xfrm>
            <a:off x="10078278" y="345741"/>
            <a:ext cx="1407867" cy="616785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431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6D141E0D-921A-07E3-6F78-5EE3C9C6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89" y="814119"/>
            <a:ext cx="8835992" cy="49664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6745C3-E56D-8815-7B0E-0C724043D939}"/>
              </a:ext>
            </a:extLst>
          </p:cNvPr>
          <p:cNvSpPr txBox="1"/>
          <p:nvPr/>
        </p:nvSpPr>
        <p:spPr>
          <a:xfrm>
            <a:off x="385011" y="579922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2C19378-B8DB-298D-9165-78A53FD39702}"/>
              </a:ext>
            </a:extLst>
          </p:cNvPr>
          <p:cNvSpPr txBox="1">
            <a:spLocks/>
          </p:cNvSpPr>
          <p:nvPr/>
        </p:nvSpPr>
        <p:spPr>
          <a:xfrm>
            <a:off x="9351152" y="197334"/>
            <a:ext cx="2522619" cy="61678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750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1C31371B-F845-8839-E29B-A5C8A8DBA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548" y="1161500"/>
            <a:ext cx="8400473" cy="4534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78B2B4-8AC6-94F9-CA84-1CB712A6D686}"/>
              </a:ext>
            </a:extLst>
          </p:cNvPr>
          <p:cNvSpPr txBox="1"/>
          <p:nvPr/>
        </p:nvSpPr>
        <p:spPr>
          <a:xfrm>
            <a:off x="385011" y="579922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536842F-6EB4-C73C-55F2-DA3B96B56407}"/>
              </a:ext>
            </a:extLst>
          </p:cNvPr>
          <p:cNvSpPr txBox="1">
            <a:spLocks/>
          </p:cNvSpPr>
          <p:nvPr/>
        </p:nvSpPr>
        <p:spPr>
          <a:xfrm>
            <a:off x="8963526" y="345741"/>
            <a:ext cx="2522619" cy="61678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885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F325B9BA-00DD-F604-9135-915659A7E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711" y="562730"/>
            <a:ext cx="7382577" cy="57325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AF2AD7-4EA9-2B4E-51FB-DD016A8552CB}"/>
              </a:ext>
            </a:extLst>
          </p:cNvPr>
          <p:cNvSpPr txBox="1"/>
          <p:nvPr/>
        </p:nvSpPr>
        <p:spPr>
          <a:xfrm>
            <a:off x="385011" y="5530864"/>
            <a:ext cx="1841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E42353-C5B4-66DF-183E-433565263320}"/>
              </a:ext>
            </a:extLst>
          </p:cNvPr>
          <p:cNvSpPr txBox="1">
            <a:spLocks/>
          </p:cNvSpPr>
          <p:nvPr/>
        </p:nvSpPr>
        <p:spPr>
          <a:xfrm>
            <a:off x="10207487" y="345741"/>
            <a:ext cx="1278658" cy="616785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99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28CC8E-3C98-A40A-911E-9119935F5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211" y="981242"/>
            <a:ext cx="8474576" cy="4895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5FADBE-F183-B9B1-CE2F-BA5263E255CE}"/>
              </a:ext>
            </a:extLst>
          </p:cNvPr>
          <p:cNvSpPr txBox="1"/>
          <p:nvPr/>
        </p:nvSpPr>
        <p:spPr>
          <a:xfrm>
            <a:off x="385011" y="579922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747A1B-B1C9-C64C-6DE0-2E99D421910E}"/>
              </a:ext>
            </a:extLst>
          </p:cNvPr>
          <p:cNvSpPr txBox="1">
            <a:spLocks/>
          </p:cNvSpPr>
          <p:nvPr/>
        </p:nvSpPr>
        <p:spPr>
          <a:xfrm>
            <a:off x="8963526" y="345741"/>
            <a:ext cx="2522619" cy="61678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542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475BB7E1-1535-6D10-EC31-0AD7B1C76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297" y="881041"/>
            <a:ext cx="8614610" cy="472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05ACBC-0583-22EA-1F18-3C09442C2BC7}"/>
              </a:ext>
            </a:extLst>
          </p:cNvPr>
          <p:cNvSpPr txBox="1"/>
          <p:nvPr/>
        </p:nvSpPr>
        <p:spPr>
          <a:xfrm>
            <a:off x="385011" y="579922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0C8ADF-CFE1-D810-C3CE-EEB74DAF3457}"/>
              </a:ext>
            </a:extLst>
          </p:cNvPr>
          <p:cNvSpPr txBox="1">
            <a:spLocks/>
          </p:cNvSpPr>
          <p:nvPr/>
        </p:nvSpPr>
        <p:spPr>
          <a:xfrm>
            <a:off x="8963526" y="345741"/>
            <a:ext cx="2522619" cy="61678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139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3C72187A-D6ED-772E-19A3-ABFFF71F5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925" y="890144"/>
            <a:ext cx="8170976" cy="49331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70424F-8975-DE76-7C2E-13D539327B43}"/>
              </a:ext>
            </a:extLst>
          </p:cNvPr>
          <p:cNvSpPr txBox="1"/>
          <p:nvPr/>
        </p:nvSpPr>
        <p:spPr>
          <a:xfrm>
            <a:off x="385011" y="5967856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F408847-CBCB-53B8-4CE6-3AE135A6F070}"/>
              </a:ext>
            </a:extLst>
          </p:cNvPr>
          <p:cNvSpPr txBox="1">
            <a:spLocks/>
          </p:cNvSpPr>
          <p:nvPr/>
        </p:nvSpPr>
        <p:spPr>
          <a:xfrm>
            <a:off x="8963526" y="345741"/>
            <a:ext cx="2522619" cy="61678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436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&#10;&#10;AI-generated content may be incorrect.">
            <a:extLst>
              <a:ext uri="{FF2B5EF4-FFF2-40B4-BE49-F238E27FC236}">
                <a16:creationId xmlns:a16="http://schemas.microsoft.com/office/drawing/2014/main" id="{386842E6-EEC4-F4AC-4B45-8A3F0FC18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709" y="789376"/>
            <a:ext cx="8070582" cy="50242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E68A8F-7908-72C0-83FE-3F3BB048AE21}"/>
              </a:ext>
            </a:extLst>
          </p:cNvPr>
          <p:cNvSpPr txBox="1"/>
          <p:nvPr/>
        </p:nvSpPr>
        <p:spPr>
          <a:xfrm>
            <a:off x="385011" y="579922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EE1FF38-FE8C-BF88-F7C1-4CD42A487B00}"/>
              </a:ext>
            </a:extLst>
          </p:cNvPr>
          <p:cNvSpPr txBox="1">
            <a:spLocks/>
          </p:cNvSpPr>
          <p:nvPr/>
        </p:nvSpPr>
        <p:spPr>
          <a:xfrm>
            <a:off x="9284370" y="172591"/>
            <a:ext cx="2522619" cy="61678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698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, Word&#10;&#10;AI-generated content may be incorrect.">
            <a:extLst>
              <a:ext uri="{FF2B5EF4-FFF2-40B4-BE49-F238E27FC236}">
                <a16:creationId xmlns:a16="http://schemas.microsoft.com/office/drawing/2014/main" id="{C059F59E-8A0C-8FBC-C704-0FFAD2C91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655" y="943276"/>
            <a:ext cx="8481900" cy="4783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47FB9B-9E15-DEEF-516B-22F731567AFC}"/>
              </a:ext>
            </a:extLst>
          </p:cNvPr>
          <p:cNvSpPr txBox="1"/>
          <p:nvPr/>
        </p:nvSpPr>
        <p:spPr>
          <a:xfrm>
            <a:off x="385011" y="579922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0A7F019-64DA-593E-52BA-E1579CD08EB3}"/>
              </a:ext>
            </a:extLst>
          </p:cNvPr>
          <p:cNvSpPr txBox="1">
            <a:spLocks/>
          </p:cNvSpPr>
          <p:nvPr/>
        </p:nvSpPr>
        <p:spPr>
          <a:xfrm>
            <a:off x="8963526" y="345741"/>
            <a:ext cx="2522619" cy="61678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7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576AB-0777-7011-E39A-31E57CD0E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3526" y="345741"/>
            <a:ext cx="2522619" cy="61678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OMB Control No. 2070-0162</a:t>
            </a:r>
          </a:p>
          <a:p>
            <a:pPr marL="0" indent="0">
              <a:buNone/>
            </a:pPr>
            <a:r>
              <a:rPr lang="en-US" dirty="0"/>
              <a:t>Expiration 10/31/2026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4F0C41-967E-F5B3-5CB9-4B3474FFC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968" y="517358"/>
            <a:ext cx="6758727" cy="49174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54F84E-F9E9-F848-AC95-B61CE72EB56D}"/>
              </a:ext>
            </a:extLst>
          </p:cNvPr>
          <p:cNvSpPr txBox="1"/>
          <p:nvPr/>
        </p:nvSpPr>
        <p:spPr>
          <a:xfrm>
            <a:off x="385011" y="579922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</p:spTree>
    <p:extLst>
      <p:ext uri="{BB962C8B-B14F-4D97-AF65-F5344CB8AC3E}">
        <p14:creationId xmlns:p14="http://schemas.microsoft.com/office/powerpoint/2010/main" val="1677587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D8C1D4-0BCD-E09A-F830-0A82C1617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895" y="1559294"/>
            <a:ext cx="9754209" cy="35035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D057DC-42DE-B717-DDBD-D10A69A31E8A}"/>
              </a:ext>
            </a:extLst>
          </p:cNvPr>
          <p:cNvSpPr txBox="1"/>
          <p:nvPr/>
        </p:nvSpPr>
        <p:spPr>
          <a:xfrm>
            <a:off x="385011" y="579922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2C30E4D-87A2-9062-7FAE-A2037E324888}"/>
              </a:ext>
            </a:extLst>
          </p:cNvPr>
          <p:cNvSpPr txBox="1">
            <a:spLocks/>
          </p:cNvSpPr>
          <p:nvPr/>
        </p:nvSpPr>
        <p:spPr>
          <a:xfrm>
            <a:off x="8963526" y="345741"/>
            <a:ext cx="2522619" cy="61678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0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12EF1402-98B8-B7CA-85B1-69F5BA818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29" y="1247761"/>
            <a:ext cx="8249265" cy="42559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D14885-A064-6839-75B7-170DA642F919}"/>
              </a:ext>
            </a:extLst>
          </p:cNvPr>
          <p:cNvSpPr txBox="1"/>
          <p:nvPr/>
        </p:nvSpPr>
        <p:spPr>
          <a:xfrm>
            <a:off x="10066352" y="652007"/>
            <a:ext cx="1669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OMB Control No. 2070-0162 </a:t>
            </a:r>
          </a:p>
          <a:p>
            <a:r>
              <a:rPr lang="en-US" dirty="0"/>
              <a:t>Expiration 10/31/2026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C7486-B533-D049-EB5A-F0C4A7BFC7A5}"/>
              </a:ext>
            </a:extLst>
          </p:cNvPr>
          <p:cNvSpPr txBox="1"/>
          <p:nvPr/>
        </p:nvSpPr>
        <p:spPr>
          <a:xfrm>
            <a:off x="580445" y="6058894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</p:spTree>
    <p:extLst>
      <p:ext uri="{BB962C8B-B14F-4D97-AF65-F5344CB8AC3E}">
        <p14:creationId xmlns:p14="http://schemas.microsoft.com/office/powerpoint/2010/main" val="1798705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C0D38754-7805-0A5A-F687-AA9D0F12B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213" y="397143"/>
            <a:ext cx="6442587" cy="58650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C8537F-8230-F2FA-8E52-4A55546A08D5}"/>
              </a:ext>
            </a:extLst>
          </p:cNvPr>
          <p:cNvSpPr txBox="1"/>
          <p:nvPr/>
        </p:nvSpPr>
        <p:spPr>
          <a:xfrm>
            <a:off x="10066352" y="652007"/>
            <a:ext cx="1669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OMB Control No. 2070-0162 </a:t>
            </a:r>
          </a:p>
          <a:p>
            <a:r>
              <a:rPr lang="en-US" dirty="0"/>
              <a:t>Expiration 10/31/2026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3AC8BC-F7B1-7E07-F8C4-59D5A3F73A87}"/>
              </a:ext>
            </a:extLst>
          </p:cNvPr>
          <p:cNvSpPr txBox="1"/>
          <p:nvPr/>
        </p:nvSpPr>
        <p:spPr>
          <a:xfrm>
            <a:off x="397565" y="6262237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</p:spTree>
    <p:extLst>
      <p:ext uri="{BB962C8B-B14F-4D97-AF65-F5344CB8AC3E}">
        <p14:creationId xmlns:p14="http://schemas.microsoft.com/office/powerpoint/2010/main" val="3215527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1E1DA7-2645-245F-00DE-B0FD36D35A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139"/>
          <a:stretch>
            <a:fillRect/>
          </a:stretch>
        </p:blipFill>
        <p:spPr>
          <a:xfrm>
            <a:off x="2782259" y="113696"/>
            <a:ext cx="5927175" cy="63132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9F9948-D923-CE8A-1450-06D649B0C2B6}"/>
              </a:ext>
            </a:extLst>
          </p:cNvPr>
          <p:cNvSpPr txBox="1"/>
          <p:nvPr/>
        </p:nvSpPr>
        <p:spPr>
          <a:xfrm>
            <a:off x="10066352" y="652007"/>
            <a:ext cx="1669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OMB Control No. 2070-0162 </a:t>
            </a:r>
          </a:p>
          <a:p>
            <a:r>
              <a:rPr lang="en-US" dirty="0"/>
              <a:t>Expiration 10/31/2026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BE0CB9-9838-12AB-E748-82B422C8378C}"/>
              </a:ext>
            </a:extLst>
          </p:cNvPr>
          <p:cNvSpPr txBox="1"/>
          <p:nvPr/>
        </p:nvSpPr>
        <p:spPr>
          <a:xfrm>
            <a:off x="397565" y="6262237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</p:spTree>
    <p:extLst>
      <p:ext uri="{BB962C8B-B14F-4D97-AF65-F5344CB8AC3E}">
        <p14:creationId xmlns:p14="http://schemas.microsoft.com/office/powerpoint/2010/main" val="597385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3177036C-86A5-74A6-DBB4-35D316C10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061" y="578431"/>
            <a:ext cx="7603958" cy="56111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3A9A6F-81C2-93B7-2E88-65B540337338}"/>
              </a:ext>
            </a:extLst>
          </p:cNvPr>
          <p:cNvSpPr txBox="1"/>
          <p:nvPr/>
        </p:nvSpPr>
        <p:spPr>
          <a:xfrm>
            <a:off x="385011" y="5391716"/>
            <a:ext cx="19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CBFB61-6EAB-B31E-6BEC-FDE4D7ECB927}"/>
              </a:ext>
            </a:extLst>
          </p:cNvPr>
          <p:cNvSpPr txBox="1">
            <a:spLocks/>
          </p:cNvSpPr>
          <p:nvPr/>
        </p:nvSpPr>
        <p:spPr>
          <a:xfrm>
            <a:off x="10098157" y="345741"/>
            <a:ext cx="1387988" cy="616785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815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44BCAF-9EEA-4C9F-DF73-59763D749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02" y="81481"/>
            <a:ext cx="5660224" cy="453364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EE3DCF0-790C-2A63-E691-DCA3FDAE9F59}"/>
              </a:ext>
            </a:extLst>
          </p:cNvPr>
          <p:cNvGrpSpPr/>
          <p:nvPr/>
        </p:nvGrpSpPr>
        <p:grpSpPr>
          <a:xfrm>
            <a:off x="6313133" y="1765426"/>
            <a:ext cx="5018017" cy="5024673"/>
            <a:chOff x="6313133" y="1765426"/>
            <a:chExt cx="5018017" cy="502467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5102ACD-E197-FEBA-C800-A93394F08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13133" y="1765426"/>
              <a:ext cx="5018017" cy="502467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86C0B03-C180-EB6A-E027-C9E7D3CC9658}"/>
                </a:ext>
              </a:extLst>
            </p:cNvPr>
            <p:cNvSpPr/>
            <p:nvPr/>
          </p:nvSpPr>
          <p:spPr>
            <a:xfrm>
              <a:off x="6717671" y="2525917"/>
              <a:ext cx="860079" cy="995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1ED62E0-665F-3EAB-7876-273603B18782}"/>
              </a:ext>
            </a:extLst>
          </p:cNvPr>
          <p:cNvSpPr txBox="1"/>
          <p:nvPr/>
        </p:nvSpPr>
        <p:spPr>
          <a:xfrm>
            <a:off x="10066352" y="652007"/>
            <a:ext cx="1669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OMB Control No. 2070-0162 </a:t>
            </a:r>
          </a:p>
          <a:p>
            <a:r>
              <a:rPr lang="en-US" dirty="0"/>
              <a:t>Expiration 10/31/2026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16BE19-E4F3-066B-9CC5-D3A3C606AD3D}"/>
              </a:ext>
            </a:extLst>
          </p:cNvPr>
          <p:cNvSpPr txBox="1"/>
          <p:nvPr/>
        </p:nvSpPr>
        <p:spPr>
          <a:xfrm>
            <a:off x="397565" y="6262237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EPA Form 9600-010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035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16435A8D-55E7-9323-85C2-3F5A2147A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959" y="625152"/>
            <a:ext cx="7194082" cy="56076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D76668-A016-7BA0-A524-42156A529F6D}"/>
              </a:ext>
            </a:extLst>
          </p:cNvPr>
          <p:cNvSpPr txBox="1"/>
          <p:nvPr/>
        </p:nvSpPr>
        <p:spPr>
          <a:xfrm>
            <a:off x="305498" y="5461290"/>
            <a:ext cx="2113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7CA144A-906D-150C-6714-375A94CC3F87}"/>
              </a:ext>
            </a:extLst>
          </p:cNvPr>
          <p:cNvSpPr txBox="1">
            <a:spLocks/>
          </p:cNvSpPr>
          <p:nvPr/>
        </p:nvSpPr>
        <p:spPr>
          <a:xfrm>
            <a:off x="9879496" y="345741"/>
            <a:ext cx="1606649" cy="616785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218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E450A384-4850-ABC4-8A21-47EC4939F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539" y="122584"/>
            <a:ext cx="8159261" cy="63896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8827CB-10AD-175D-E25E-102447D61618}"/>
              </a:ext>
            </a:extLst>
          </p:cNvPr>
          <p:cNvSpPr txBox="1"/>
          <p:nvPr/>
        </p:nvSpPr>
        <p:spPr>
          <a:xfrm>
            <a:off x="385011" y="5799221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</a:t>
            </a:r>
          </a:p>
          <a:p>
            <a:r>
              <a:rPr lang="en-US" dirty="0"/>
              <a:t>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F35504-5E06-22F6-ABBA-B1C17A51F507}"/>
              </a:ext>
            </a:extLst>
          </p:cNvPr>
          <p:cNvSpPr txBox="1">
            <a:spLocks/>
          </p:cNvSpPr>
          <p:nvPr/>
        </p:nvSpPr>
        <p:spPr>
          <a:xfrm>
            <a:off x="9829800" y="345741"/>
            <a:ext cx="1656345" cy="616785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Expiration 10/31/2026</a:t>
            </a:r>
          </a:p>
        </p:txBody>
      </p:sp>
    </p:spTree>
    <p:extLst>
      <p:ext uri="{BB962C8B-B14F-4D97-AF65-F5344CB8AC3E}">
        <p14:creationId xmlns:p14="http://schemas.microsoft.com/office/powerpoint/2010/main" val="3660451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, table&#10;&#10;AI-generated content may be incorrect.">
            <a:extLst>
              <a:ext uri="{FF2B5EF4-FFF2-40B4-BE49-F238E27FC236}">
                <a16:creationId xmlns:a16="http://schemas.microsoft.com/office/drawing/2014/main" id="{F9659738-27DF-AA83-29A8-3E35F29D9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564" y="264061"/>
            <a:ext cx="8151082" cy="64755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4A630D-2A1C-C499-D8A3-4317AF2B187B}"/>
              </a:ext>
            </a:extLst>
          </p:cNvPr>
          <p:cNvSpPr txBox="1"/>
          <p:nvPr/>
        </p:nvSpPr>
        <p:spPr>
          <a:xfrm>
            <a:off x="186228" y="5481169"/>
            <a:ext cx="1353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4B10718-C7C7-2D49-AF19-6B1ED66558C4}"/>
              </a:ext>
            </a:extLst>
          </p:cNvPr>
          <p:cNvSpPr txBox="1">
            <a:spLocks/>
          </p:cNvSpPr>
          <p:nvPr/>
        </p:nvSpPr>
        <p:spPr>
          <a:xfrm>
            <a:off x="10245969" y="264061"/>
            <a:ext cx="1583704" cy="616785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Expiration 10/31/2026</a:t>
            </a:r>
          </a:p>
        </p:txBody>
      </p:sp>
    </p:spTree>
    <p:extLst>
      <p:ext uri="{BB962C8B-B14F-4D97-AF65-F5344CB8AC3E}">
        <p14:creationId xmlns:p14="http://schemas.microsoft.com/office/powerpoint/2010/main" val="8863855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, email&#10;&#10;AI-generated content may be incorrect.">
            <a:extLst>
              <a:ext uri="{FF2B5EF4-FFF2-40B4-BE49-F238E27FC236}">
                <a16:creationId xmlns:a16="http://schemas.microsoft.com/office/drawing/2014/main" id="{A545F3F9-7D23-AFE6-18FB-0C70308BD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280" y="123507"/>
            <a:ext cx="6695440" cy="66109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400253-1E23-A6E4-4FAF-B9013FDF36AF}"/>
              </a:ext>
            </a:extLst>
          </p:cNvPr>
          <p:cNvSpPr txBox="1"/>
          <p:nvPr/>
        </p:nvSpPr>
        <p:spPr>
          <a:xfrm>
            <a:off x="375072" y="5322143"/>
            <a:ext cx="2010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EPA Form 9600-010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AFD6DB1-EFA5-C9B9-B9F9-A6E27039A729}"/>
              </a:ext>
            </a:extLst>
          </p:cNvPr>
          <p:cNvSpPr txBox="1">
            <a:spLocks/>
          </p:cNvSpPr>
          <p:nvPr/>
        </p:nvSpPr>
        <p:spPr>
          <a:xfrm>
            <a:off x="9806609" y="345741"/>
            <a:ext cx="1679536" cy="616785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34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1A2339BB-2DBC-0B57-A35E-CA7745C8D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1851" y="791702"/>
            <a:ext cx="8521184" cy="527459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8FFC7-4EFA-8068-2579-753693DAF0F4}"/>
              </a:ext>
            </a:extLst>
          </p:cNvPr>
          <p:cNvSpPr txBox="1">
            <a:spLocks/>
          </p:cNvSpPr>
          <p:nvPr/>
        </p:nvSpPr>
        <p:spPr>
          <a:xfrm>
            <a:off x="8963526" y="345741"/>
            <a:ext cx="2522619" cy="616785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68BD7A-884C-0116-D6BC-AD2625A3E98A}"/>
              </a:ext>
            </a:extLst>
          </p:cNvPr>
          <p:cNvSpPr txBox="1"/>
          <p:nvPr/>
        </p:nvSpPr>
        <p:spPr>
          <a:xfrm>
            <a:off x="375072" y="4626404"/>
            <a:ext cx="123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</p:spTree>
    <p:extLst>
      <p:ext uri="{BB962C8B-B14F-4D97-AF65-F5344CB8AC3E}">
        <p14:creationId xmlns:p14="http://schemas.microsoft.com/office/powerpoint/2010/main" val="1246004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75C7C1-4E9A-CE47-03CB-1019CCD73A2F}"/>
              </a:ext>
            </a:extLst>
          </p:cNvPr>
          <p:cNvSpPr txBox="1"/>
          <p:nvPr/>
        </p:nvSpPr>
        <p:spPr>
          <a:xfrm>
            <a:off x="385011" y="5161573"/>
            <a:ext cx="1751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AFCEE-74B3-9436-052D-5B0B48E3D21B}"/>
              </a:ext>
            </a:extLst>
          </p:cNvPr>
          <p:cNvSpPr txBox="1">
            <a:spLocks/>
          </p:cNvSpPr>
          <p:nvPr/>
        </p:nvSpPr>
        <p:spPr>
          <a:xfrm>
            <a:off x="8247132" y="143679"/>
            <a:ext cx="2144859" cy="459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F716F3-551E-F94B-CC47-8C1F81AA0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938" y="667471"/>
            <a:ext cx="6792058" cy="583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109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B21028-664A-6CF7-75E6-DDB58F4AD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6314" y="529390"/>
            <a:ext cx="7209869" cy="537084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50EFF-B41E-B5EB-4845-214DFF0E05E8}"/>
              </a:ext>
            </a:extLst>
          </p:cNvPr>
          <p:cNvSpPr txBox="1">
            <a:spLocks/>
          </p:cNvSpPr>
          <p:nvPr/>
        </p:nvSpPr>
        <p:spPr>
          <a:xfrm>
            <a:off x="9480884" y="220997"/>
            <a:ext cx="2522619" cy="616785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E73901-1597-2E8B-4B17-01BA8FE42781}"/>
              </a:ext>
            </a:extLst>
          </p:cNvPr>
          <p:cNvSpPr txBox="1"/>
          <p:nvPr/>
        </p:nvSpPr>
        <p:spPr>
          <a:xfrm>
            <a:off x="385011" y="5161573"/>
            <a:ext cx="1751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</p:spTree>
    <p:extLst>
      <p:ext uri="{BB962C8B-B14F-4D97-AF65-F5344CB8AC3E}">
        <p14:creationId xmlns:p14="http://schemas.microsoft.com/office/powerpoint/2010/main" val="2379247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, email&#10;&#10;AI-generated content may be incorrect.">
            <a:extLst>
              <a:ext uri="{FF2B5EF4-FFF2-40B4-BE49-F238E27FC236}">
                <a16:creationId xmlns:a16="http://schemas.microsoft.com/office/drawing/2014/main" id="{329143BF-540A-5318-2F46-C7749C6DD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947" y="941810"/>
            <a:ext cx="8573729" cy="52010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F07DC9-4EC2-24C8-ED79-2F5FAC652B39}"/>
              </a:ext>
            </a:extLst>
          </p:cNvPr>
          <p:cNvSpPr txBox="1"/>
          <p:nvPr/>
        </p:nvSpPr>
        <p:spPr>
          <a:xfrm>
            <a:off x="8762338" y="295479"/>
            <a:ext cx="3196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OMB Control No. 2070-0162 </a:t>
            </a:r>
          </a:p>
          <a:p>
            <a:r>
              <a:rPr lang="en-US" dirty="0"/>
              <a:t>Expiration 10/31/2026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00F22B-B5AC-7292-014A-070447DCCA7D}"/>
              </a:ext>
            </a:extLst>
          </p:cNvPr>
          <p:cNvSpPr txBox="1"/>
          <p:nvPr/>
        </p:nvSpPr>
        <p:spPr>
          <a:xfrm>
            <a:off x="127153" y="6142840"/>
            <a:ext cx="2238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Forms 9600-010</a:t>
            </a:r>
          </a:p>
        </p:txBody>
      </p:sp>
    </p:spTree>
    <p:extLst>
      <p:ext uri="{BB962C8B-B14F-4D97-AF65-F5344CB8AC3E}">
        <p14:creationId xmlns:p14="http://schemas.microsoft.com/office/powerpoint/2010/main" val="108393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icture containing shape&#10;&#10;AI-generated content may be incorrect.">
            <a:extLst>
              <a:ext uri="{FF2B5EF4-FFF2-40B4-BE49-F238E27FC236}">
                <a16:creationId xmlns:a16="http://schemas.microsoft.com/office/drawing/2014/main" id="{D4DBAD7F-57BD-C6A5-9204-751320CDAA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6294" y="854242"/>
            <a:ext cx="8739155" cy="47227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AB908-1578-442B-0A4D-998358C19075}"/>
              </a:ext>
            </a:extLst>
          </p:cNvPr>
          <p:cNvSpPr txBox="1">
            <a:spLocks/>
          </p:cNvSpPr>
          <p:nvPr/>
        </p:nvSpPr>
        <p:spPr>
          <a:xfrm>
            <a:off x="8963526" y="345741"/>
            <a:ext cx="2522619" cy="616785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OMB Control No. 2070-0162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Expiration 10/31/2026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D123BE-C570-6F64-9E24-C4D578E56AB3}"/>
              </a:ext>
            </a:extLst>
          </p:cNvPr>
          <p:cNvSpPr txBox="1"/>
          <p:nvPr/>
        </p:nvSpPr>
        <p:spPr>
          <a:xfrm>
            <a:off x="385011" y="579922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</p:spTree>
    <p:extLst>
      <p:ext uri="{BB962C8B-B14F-4D97-AF65-F5344CB8AC3E}">
        <p14:creationId xmlns:p14="http://schemas.microsoft.com/office/powerpoint/2010/main" val="1124542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, email&#10;&#10;AI-generated content may be incorrect.">
            <a:extLst>
              <a:ext uri="{FF2B5EF4-FFF2-40B4-BE49-F238E27FC236}">
                <a16:creationId xmlns:a16="http://schemas.microsoft.com/office/drawing/2014/main" id="{6EA47C51-E98A-E4E1-1C56-040A26B02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759" y="901609"/>
            <a:ext cx="8049126" cy="505478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40A2763-B07F-2514-8FDD-279614201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3526" y="345741"/>
            <a:ext cx="2522619" cy="61678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OMB Control No. 2070-0162</a:t>
            </a:r>
          </a:p>
          <a:p>
            <a:pPr marL="0" indent="0">
              <a:buNone/>
            </a:pPr>
            <a:r>
              <a:rPr lang="en-US" dirty="0"/>
              <a:t>Expiration 10/31/2026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596B4C-8DF3-F12B-6A04-CD0EE720673E}"/>
              </a:ext>
            </a:extLst>
          </p:cNvPr>
          <p:cNvSpPr txBox="1"/>
          <p:nvPr/>
        </p:nvSpPr>
        <p:spPr>
          <a:xfrm>
            <a:off x="345254" y="595639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</p:spTree>
    <p:extLst>
      <p:ext uri="{BB962C8B-B14F-4D97-AF65-F5344CB8AC3E}">
        <p14:creationId xmlns:p14="http://schemas.microsoft.com/office/powerpoint/2010/main" val="2683327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E1498A44-56FE-92A6-8E82-8823E5A18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188" y="1112347"/>
            <a:ext cx="8185682" cy="46333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E329B8-F32E-B9DF-CDDB-B9D379962540}"/>
              </a:ext>
            </a:extLst>
          </p:cNvPr>
          <p:cNvSpPr txBox="1"/>
          <p:nvPr/>
        </p:nvSpPr>
        <p:spPr>
          <a:xfrm>
            <a:off x="8213698" y="262393"/>
            <a:ext cx="38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OMB Control No. 2070-0162 </a:t>
            </a:r>
          </a:p>
          <a:p>
            <a:r>
              <a:rPr lang="en-US" dirty="0"/>
              <a:t>Expiration 10/31/2026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8A18E5-0B84-8661-F43A-AE5272BE6BC5}"/>
              </a:ext>
            </a:extLst>
          </p:cNvPr>
          <p:cNvSpPr txBox="1"/>
          <p:nvPr/>
        </p:nvSpPr>
        <p:spPr>
          <a:xfrm>
            <a:off x="580445" y="6058894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9600-010</a:t>
            </a:r>
          </a:p>
        </p:txBody>
      </p:sp>
    </p:spTree>
    <p:extLst>
      <p:ext uri="{BB962C8B-B14F-4D97-AF65-F5344CB8AC3E}">
        <p14:creationId xmlns:p14="http://schemas.microsoft.com/office/powerpoint/2010/main" val="2984778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b6dfa9-cf57-49e4-b34d-4990262439bd">
      <Terms xmlns="http://schemas.microsoft.com/office/infopath/2007/PartnerControls"/>
    </lcf76f155ced4ddcb4097134ff3c332f>
    <TaxCatchAll xmlns="38e62327-e5b9-4e01-8fb1-4fc3a4760ef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FFA35A91B3F84AB01D992A724E0B49" ma:contentTypeVersion="13" ma:contentTypeDescription="Create a new document." ma:contentTypeScope="" ma:versionID="61c8a6fbf802b4e4c23a5aaab7d4e83b">
  <xsd:schema xmlns:xsd="http://www.w3.org/2001/XMLSchema" xmlns:xs="http://www.w3.org/2001/XMLSchema" xmlns:p="http://schemas.microsoft.com/office/2006/metadata/properties" xmlns:ns2="38e62327-e5b9-4e01-8fb1-4fc3a4760ef9" xmlns:ns3="c7b6dfa9-cf57-49e4-b34d-4990262439bd" targetNamespace="http://schemas.microsoft.com/office/2006/metadata/properties" ma:root="true" ma:fieldsID="c9cefc35838a5f79cf6421ceaa4291be" ns2:_="" ns3:_="">
    <xsd:import namespace="38e62327-e5b9-4e01-8fb1-4fc3a4760ef9"/>
    <xsd:import namespace="c7b6dfa9-cf57-49e4-b34d-4990262439b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e62327-e5b9-4e01-8fb1-4fc3a4760ef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c1f152a-6629-4bbc-8efa-e67025da34e8}" ma:internalName="TaxCatchAll" ma:showField="CatchAllData" ma:web="38e62327-e5b9-4e01-8fb1-4fc3a4760e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6dfa9-cf57-49e4-b34d-4990262439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9f62856-1543-49d4-a736-4569d363f5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92CEEF-9C55-4274-A31B-7D223954018D}">
  <ds:schemaRefs>
    <ds:schemaRef ds:uri="c7b6dfa9-cf57-49e4-b34d-4990262439bd"/>
    <ds:schemaRef ds:uri="http://purl.org/dc/elements/1.1/"/>
    <ds:schemaRef ds:uri="http://www.w3.org/XML/1998/namespace"/>
    <ds:schemaRef ds:uri="38e62327-e5b9-4e01-8fb1-4fc3a4760ef9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1A0F260-8571-4ED0-8517-26081551F5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e62327-e5b9-4e01-8fb1-4fc3a4760ef9"/>
    <ds:schemaRef ds:uri="c7b6dfa9-cf57-49e4-b34d-499026243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F31265-BEF1-4230-B252-B96216ED52B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294</Words>
  <Application>Microsoft Office PowerPoint</Application>
  <PresentationFormat>Widescreen</PresentationFormat>
  <Paragraphs>89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Aptos</vt:lpstr>
      <vt:lpstr>Aptos Display</vt:lpstr>
      <vt:lpstr>Arial</vt:lpstr>
      <vt:lpstr>Office Theme</vt:lpstr>
      <vt:lpstr>Chemical Data Reporting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Katherine Sleasman</dc:creator>
  <cp:lastModifiedBy>Johnson, Amaris</cp:lastModifiedBy>
  <cp:revision>4</cp:revision>
  <dcterms:created xsi:type="dcterms:W3CDTF">2025-10-31T14:09:25Z</dcterms:created>
  <dcterms:modified xsi:type="dcterms:W3CDTF">2026-06-03T19:19:31Z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0x010100EDFFA35A91B3F84AB01D992A724E0B49</vt:lpwstr>
  </property>
  <property fmtid="{D5CDD505-2E9C-101B-9397-08002B2CF9AE}" pid="3" name="MediaServiceImageTags">
    <vt:lpwstr/>
  </property>
</Properties>
</file>