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6" r:id="rId5"/>
    <p:sldId id="256" r:id="rId6"/>
    <p:sldId id="257" r:id="rId7"/>
    <p:sldId id="258" r:id="rId8"/>
    <p:sldId id="259" r:id="rId9"/>
    <p:sldId id="260" r:id="rId10"/>
    <p:sldId id="261" r:id="rId11"/>
    <p:sldId id="263" r:id="rId12"/>
    <p:sldId id="274" r:id="rId13"/>
    <p:sldId id="26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226DD-4646-F12F-75F8-21AAD8F18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AB2367-0CB9-4E79-34E1-AA13E8258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2B0C3-B8F6-04DE-64AA-2BE59224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AB36E-02CA-2448-64A7-CF1706187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0CB0E-264C-4837-CEBA-0970BDAEB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1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DDEE6-8F73-17CC-59D8-6FE8666A2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7FDDD0-CC4C-E685-3E9C-0C47D6F4F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A4FCA-28FA-230F-C890-C6EF238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CD716-A552-E8F3-A906-DF51B96C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53E02-ED95-D314-4478-46C26D90B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35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A9A205-B3D1-5AD4-349E-FDF60E21C4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9289AB-717D-394B-DBF5-A31E6F66E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1573F-53DB-D277-6B03-B6A145CE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15975-7516-F9B4-46E5-51A6ABC67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96B82-6F2D-1F27-B91C-43DF0CD90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8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128E5-2408-01AB-14F5-395AAEA5C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BD63D-2AFD-1535-3F7C-EFE829754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CF2E5-C5C5-0E9D-C748-BBEDB7AD0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BCC8D-53EA-BC97-9740-815CED8EF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5F104-B65C-E9D1-96BB-5EE3A369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3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2BC8F-4633-EA57-1BA5-F9C4C78F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FD730-5001-A8A3-32C1-8B532B1B1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D0E77-BDE9-BB84-8D8A-A05FDADA8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C0CEF-026A-70ED-3AA0-E806A8AFF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67A85-4414-0BE8-EBF7-9CA2975D0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66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33021-5ED6-F42A-7E7B-81F48597C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F97D5-AB21-CE1C-9323-E7F7C737F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EB9B55-2F80-0356-5C94-6D567F1CB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B6CDD-F01A-3DB1-45D7-4928F668F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C1DA17-5D53-18CC-7B13-D0ADA6B57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FFB639-656D-3197-68AD-C28D3C984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4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6D6EB-00A4-1C30-A8A2-85D7148EA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C6D1C-2C90-42CE-7735-C7A5ECAC6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7D720-65EC-685C-9D66-05516286F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E40233-CE3A-1E35-D2A3-A9674AA38D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088956-E7D6-DB45-6C66-F126AE6A83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219E79-7837-16F3-ACBD-1D35017A9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A7B8A2-2765-65DB-C516-3E97555B2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00DAF9-BF7F-0138-E73F-9FDF2CB44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2D772-7601-9138-027D-35143E105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9A8428-BEB5-F5B2-F504-49A16037E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51FCAB-51F9-91F9-149F-FAD39D875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BE5C1A-852B-AB2A-CDAA-F1B6FBB14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3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E522C7-872D-BD69-DC67-D06003334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F3510D-BF88-0E86-70E9-7CE9C5B3B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BEB53-821A-A5B7-9842-70EDEFE7F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3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59FC1-BA11-F6BC-E3E9-1FFB0B92D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31AA9-EBB7-E233-EC3D-D30A29501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6C08F2-AD02-C28B-AB7E-7B7D91E0D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7D145-4688-43DB-150B-C12BE667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0F41A0-0A0A-080C-D2B1-2C05226F5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276DA-CB71-C2DC-9AF6-550C87E9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24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3205F-7CA6-4715-134E-ADC14304A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9B325C-2909-CB8C-722F-DD77374E6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7EAB5-B77B-FFD8-A80F-1EF345631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7FB70C-D009-26FB-EFDF-046E6EFA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478043-FA46-A2FB-5B89-24AA49A8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34686-88B2-0688-B21D-3AC98AAE8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7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D65E4F-4D5D-EDF2-9A80-81F396681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D195A-C755-CD41-77DA-ED1FE1517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8697C-8CFD-17A9-CA40-D4BE4A84C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A69EBC-7636-43FF-8C4F-3CE23C7D169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EEBA1-8F21-DC4C-5C1D-8AEA65C7F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ED7E9-4EAA-C8E7-E268-AC19A53A73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CF631E-0231-4EB2-A041-E3DBBF6FC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409E-2656-650F-B8DA-8F62EB30A0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TSCA Section 8(e)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A09C8-919A-DD41-58F6-9755D7AE04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EPA Form No. 9600-030</a:t>
            </a:r>
          </a:p>
          <a:p>
            <a:r>
              <a:rPr lang="en-US" dirty="0"/>
              <a:t>OMB Control No. 2070-0046</a:t>
            </a:r>
          </a:p>
          <a:p>
            <a:r>
              <a:rPr lang="en-US" dirty="0"/>
              <a:t>Expiration 4/30/2026</a:t>
            </a:r>
          </a:p>
        </p:txBody>
      </p:sp>
    </p:spTree>
    <p:extLst>
      <p:ext uri="{BB962C8B-B14F-4D97-AF65-F5344CB8AC3E}">
        <p14:creationId xmlns:p14="http://schemas.microsoft.com/office/powerpoint/2010/main" val="3583361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DA667-F1AA-572E-8D48-7D6A2572B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C74590-5E69-8D3F-6848-01D02ED35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887"/>
            <a:ext cx="12192000" cy="58502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E7EE94-9F8B-E1F5-E828-6739B803C953}"/>
              </a:ext>
            </a:extLst>
          </p:cNvPr>
          <p:cNvSpPr txBox="1"/>
          <p:nvPr/>
        </p:nvSpPr>
        <p:spPr>
          <a:xfrm>
            <a:off x="8868060" y="0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48FBB-61FD-4C67-ACC2-D568165A9368}"/>
              </a:ext>
            </a:extLst>
          </p:cNvPr>
          <p:cNvSpPr txBox="1"/>
          <p:nvPr/>
        </p:nvSpPr>
        <p:spPr>
          <a:xfrm>
            <a:off x="112143" y="6354113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822417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8F91E-6EFB-3E8A-BC3C-FAC360AAC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F4E2E7-1272-8DD3-272B-ACC031B95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835" y="0"/>
            <a:ext cx="802632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495B5C-CE82-F0CA-962F-1E62DBE4DE7A}"/>
              </a:ext>
            </a:extLst>
          </p:cNvPr>
          <p:cNvSpPr txBox="1"/>
          <p:nvPr/>
        </p:nvSpPr>
        <p:spPr>
          <a:xfrm>
            <a:off x="10109164" y="396815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57C046-08D4-E788-7D51-1A224EF3BAFB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589529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6A132-DCDD-0AB6-D0AA-514926036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63E269-8874-A3A7-413C-6135E6621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683" y="0"/>
            <a:ext cx="775663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0A9182-98DB-2BBA-D0E1-CAD4D2198C94}"/>
              </a:ext>
            </a:extLst>
          </p:cNvPr>
          <p:cNvSpPr txBox="1"/>
          <p:nvPr/>
        </p:nvSpPr>
        <p:spPr>
          <a:xfrm>
            <a:off x="10052649" y="267419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C79C71-36DF-E31A-1AEF-7A49DEC8304F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96709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2F3FA-CAD6-F653-02BE-82211C576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B7A486-705A-BAFC-3E4B-5F455A7F5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64" y="539206"/>
            <a:ext cx="11257472" cy="60017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FE4AA8-B239-2DC0-DE2F-1257F7C76159}"/>
              </a:ext>
            </a:extLst>
          </p:cNvPr>
          <p:cNvSpPr txBox="1"/>
          <p:nvPr/>
        </p:nvSpPr>
        <p:spPr>
          <a:xfrm>
            <a:off x="9585385" y="77541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D0155E-527C-3784-3C92-6B0D5F079494}"/>
              </a:ext>
            </a:extLst>
          </p:cNvPr>
          <p:cNvSpPr txBox="1"/>
          <p:nvPr/>
        </p:nvSpPr>
        <p:spPr>
          <a:xfrm>
            <a:off x="112144" y="6540981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968921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5DCD4-D11F-9A13-742E-D892A4A1D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8FFE51-2CA6-55F6-DF5D-5A5D836A3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6058"/>
            <a:ext cx="12192000" cy="48458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CD8E47-7AB5-5E14-5152-60A0F6BA3C67}"/>
              </a:ext>
            </a:extLst>
          </p:cNvPr>
          <p:cNvSpPr txBox="1"/>
          <p:nvPr/>
        </p:nvSpPr>
        <p:spPr>
          <a:xfrm>
            <a:off x="9466053" y="250166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0E7D65-201E-044A-7844-4D4F91C0E7D0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253164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4950B-344C-0708-8EE0-5F66CE695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062BE3-E219-17C7-24DC-7E4257BC3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98" y="534838"/>
            <a:ext cx="11398451" cy="59552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2E0A0A-85EE-B668-6473-E53F669311C7}"/>
              </a:ext>
            </a:extLst>
          </p:cNvPr>
          <p:cNvSpPr txBox="1"/>
          <p:nvPr/>
        </p:nvSpPr>
        <p:spPr>
          <a:xfrm>
            <a:off x="9729387" y="55920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A0ECD3-6038-1EE9-360E-6327F91C64F8}"/>
              </a:ext>
            </a:extLst>
          </p:cNvPr>
          <p:cNvSpPr txBox="1"/>
          <p:nvPr/>
        </p:nvSpPr>
        <p:spPr>
          <a:xfrm>
            <a:off x="103517" y="6488668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881407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88C17-55CA-FCC7-62A2-04650BF3A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1E3B5E-8E05-9540-44E8-42B0809C6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311" y="175758"/>
            <a:ext cx="5925377" cy="65064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561605-5BC3-CA11-B885-F9EB6F02AD09}"/>
              </a:ext>
            </a:extLst>
          </p:cNvPr>
          <p:cNvSpPr txBox="1"/>
          <p:nvPr/>
        </p:nvSpPr>
        <p:spPr>
          <a:xfrm>
            <a:off x="9539606" y="280207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B2E904-8082-18FB-2C02-ED4CCA38CAA1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62860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8C414-DE4F-4263-2E86-6D3C27919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99346E-51DA-1631-0779-F18FC2DC5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551" y="0"/>
            <a:ext cx="756089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31992E-3DA2-DC08-4022-7C762EBD70D0}"/>
              </a:ext>
            </a:extLst>
          </p:cNvPr>
          <p:cNvSpPr txBox="1"/>
          <p:nvPr/>
        </p:nvSpPr>
        <p:spPr>
          <a:xfrm>
            <a:off x="9970926" y="349218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6BA9A6-D4A6-0C81-111A-21B1EF5A3D74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70126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D04C6-5F22-D3BE-A047-870F57F30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C9C994-4469-93FD-6B7D-28997620A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680" y="1123628"/>
            <a:ext cx="5296639" cy="4610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0A9B48-0897-C15C-4457-A28B8F7AF388}"/>
              </a:ext>
            </a:extLst>
          </p:cNvPr>
          <p:cNvSpPr txBox="1"/>
          <p:nvPr/>
        </p:nvSpPr>
        <p:spPr>
          <a:xfrm>
            <a:off x="9669002" y="245701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C94599-7141-0358-F66A-E608B9AAC327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241887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5BEA5-0B35-1510-024D-E4252693F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A83003-93F4-EA65-973B-F61C01CFA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509" y="0"/>
            <a:ext cx="737898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E45277-C310-162A-4ED2-09FE94DA9E80}"/>
              </a:ext>
            </a:extLst>
          </p:cNvPr>
          <p:cNvSpPr txBox="1"/>
          <p:nvPr/>
        </p:nvSpPr>
        <p:spPr>
          <a:xfrm>
            <a:off x="9901915" y="288834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16B169-D28E-1B7E-95DC-34F1942FD90C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2418067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5DB956-E1E5-3562-4B74-65EA9BE04213}"/>
              </a:ext>
            </a:extLst>
          </p:cNvPr>
          <p:cNvSpPr txBox="1"/>
          <p:nvPr/>
        </p:nvSpPr>
        <p:spPr>
          <a:xfrm>
            <a:off x="9575426" y="690113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B90C56-E2D4-1FD3-EF6B-E252A0686EAE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96B9F2-D264-107F-BEB4-0FEED963E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091" y="164632"/>
            <a:ext cx="7673218" cy="609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64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640B2-038D-59C0-5A86-620FCCEA3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3D38CD-F6C4-61F7-B2BF-FC6677F22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1276"/>
            <a:ext cx="12192000" cy="48754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6B8B12-6825-D7B4-4989-1D537B27C154}"/>
              </a:ext>
            </a:extLst>
          </p:cNvPr>
          <p:cNvSpPr txBox="1"/>
          <p:nvPr/>
        </p:nvSpPr>
        <p:spPr>
          <a:xfrm>
            <a:off x="9487847" y="150811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D4BB46-C721-6BB8-D1CF-91A923B2CC60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935735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6AD45-1BB2-BDA9-D11E-1B90203B4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97B9CF-D06F-9856-6134-84F2649D2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917" y="1723787"/>
            <a:ext cx="5668166" cy="34104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E3A6F7-495D-7A52-6821-F84562A523DE}"/>
              </a:ext>
            </a:extLst>
          </p:cNvPr>
          <p:cNvSpPr txBox="1"/>
          <p:nvPr/>
        </p:nvSpPr>
        <p:spPr>
          <a:xfrm>
            <a:off x="9470594" y="288834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3EEC7D-19EA-F3CA-1903-5E6F06C2CE4A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934934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B05EA-592F-7560-4735-A8EDC0593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92277F-2073-C9B6-3D8C-066FCCF31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97" y="1885734"/>
            <a:ext cx="4344006" cy="30865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1CFB53-D56F-B8E0-6024-C8FBAA0035FD}"/>
              </a:ext>
            </a:extLst>
          </p:cNvPr>
          <p:cNvSpPr txBox="1"/>
          <p:nvPr/>
        </p:nvSpPr>
        <p:spPr>
          <a:xfrm>
            <a:off x="9375704" y="254327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C8FCD-3EFA-AE42-4DBD-B153282379BE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975564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8F83C-DE01-019C-6F2E-91ACA5695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D5D5E0-4E6D-2D68-DBA6-46D775B4E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655" y="0"/>
            <a:ext cx="352268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594F09-7874-7068-28DC-54D2E6A05393}"/>
              </a:ext>
            </a:extLst>
          </p:cNvPr>
          <p:cNvSpPr txBox="1"/>
          <p:nvPr/>
        </p:nvSpPr>
        <p:spPr>
          <a:xfrm>
            <a:off x="9591364" y="159437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C13603-E1C8-A8E7-5456-6EB955A6D413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204779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B4C76-288E-80BD-19F2-AB8A4FC2E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AACA33-8C7D-84B9-B576-A58EFA328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680" y="1538023"/>
            <a:ext cx="5658640" cy="37819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5C79F0-21A3-D627-D677-B4AAD1F240FC}"/>
              </a:ext>
            </a:extLst>
          </p:cNvPr>
          <p:cNvSpPr txBox="1"/>
          <p:nvPr/>
        </p:nvSpPr>
        <p:spPr>
          <a:xfrm>
            <a:off x="9643122" y="193943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94D255-BD16-9E56-AA8A-A516150CBDDB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2487811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CC227-237C-2D80-A2E4-E284ED880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95634B-1E70-31E7-9294-920FE3281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101" y="1214128"/>
            <a:ext cx="5353797" cy="4429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C4A61C-F907-1466-A166-2AD0122157BD}"/>
              </a:ext>
            </a:extLst>
          </p:cNvPr>
          <p:cNvSpPr txBox="1"/>
          <p:nvPr/>
        </p:nvSpPr>
        <p:spPr>
          <a:xfrm>
            <a:off x="9634497" y="193943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4335F-B5DD-177F-B061-7B4D85D58C40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4131775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27869-55F6-E923-E347-5B4BCF3DB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21AEFA-024C-9419-DF31-716831090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206" y="1042654"/>
            <a:ext cx="5639587" cy="47726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3A9807-CCDD-8D73-668B-1DFC8724206B}"/>
              </a:ext>
            </a:extLst>
          </p:cNvPr>
          <p:cNvSpPr txBox="1"/>
          <p:nvPr/>
        </p:nvSpPr>
        <p:spPr>
          <a:xfrm>
            <a:off x="9694881" y="202569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6C3FA-98B7-88F0-0964-75748D1A7370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41061080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71BF3-3F7C-CBA1-337B-4F0E4FFE2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8105C0-5935-DAD3-3E91-C9DF9387A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022" y="1799997"/>
            <a:ext cx="5953956" cy="32580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46C1B-F934-1E10-8AD0-37AA5490FC4C}"/>
              </a:ext>
            </a:extLst>
          </p:cNvPr>
          <p:cNvSpPr txBox="1"/>
          <p:nvPr/>
        </p:nvSpPr>
        <p:spPr>
          <a:xfrm>
            <a:off x="9677629" y="159437"/>
            <a:ext cx="2139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OMB Control No. 2070-0046</a:t>
            </a:r>
          </a:p>
          <a:p>
            <a:r>
              <a:rPr lang="en-US" sz="12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DE3B68-A95F-B8B5-F59A-74DD36B73D4E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151540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CF585-C355-0E1A-5621-5F64CD863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4CCAD7-46D9-856F-256E-598102F6A9E6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E8AE46-FC68-7713-5129-C14EFBB3D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046" y="447662"/>
            <a:ext cx="8175211" cy="58793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C129F7-C4B2-58CF-59FB-33DE420C521F}"/>
              </a:ext>
            </a:extLst>
          </p:cNvPr>
          <p:cNvSpPr txBox="1"/>
          <p:nvPr/>
        </p:nvSpPr>
        <p:spPr>
          <a:xfrm>
            <a:off x="9135479" y="155275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</p:spTree>
    <p:extLst>
      <p:ext uri="{BB962C8B-B14F-4D97-AF65-F5344CB8AC3E}">
        <p14:creationId xmlns:p14="http://schemas.microsoft.com/office/powerpoint/2010/main" val="391081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2AEB3-2029-C6DF-E0FC-DB9587EE1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E93A69-8728-7618-76BC-2F49CE14E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839"/>
            <a:ext cx="12192000" cy="48483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6F7188-3570-B725-2683-92FB73398281}"/>
              </a:ext>
            </a:extLst>
          </p:cNvPr>
          <p:cNvSpPr txBox="1"/>
          <p:nvPr/>
        </p:nvSpPr>
        <p:spPr>
          <a:xfrm>
            <a:off x="9169985" y="276045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D3D41-F0E8-0143-380A-7EA40606A5FC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132835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730C2-3284-EF34-52B2-F323E2D5F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935037-DE5C-A379-BE6E-D4E44CEB9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6899"/>
            <a:ext cx="12192000" cy="47842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42DA52-BAA3-769D-5D1E-86B8502B1AEF}"/>
              </a:ext>
            </a:extLst>
          </p:cNvPr>
          <p:cNvSpPr txBox="1"/>
          <p:nvPr/>
        </p:nvSpPr>
        <p:spPr>
          <a:xfrm>
            <a:off x="9066467" y="293297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A2EF24-13B9-4755-2B21-BADE08289E71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1314325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4BCB7-1AF0-BF8F-53EF-D78B24611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C24BF6-C238-3876-4605-EBE93A8E1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9923"/>
            <a:ext cx="12192000" cy="48781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2B1BA7-7EAC-CCE6-C0B8-69A3A90EC5BC}"/>
              </a:ext>
            </a:extLst>
          </p:cNvPr>
          <p:cNvSpPr txBox="1"/>
          <p:nvPr/>
        </p:nvSpPr>
        <p:spPr>
          <a:xfrm>
            <a:off x="9195864" y="224286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CF2923-EC27-DC77-A0B2-E881CA8A2D0A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167145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0549B-29A5-73AC-EC42-19F532AFA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F2588D-B43D-9DDE-64C0-DDCCEE2B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5581"/>
            <a:ext cx="12192000" cy="47868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7F2641-BB2A-452F-E51A-74D71088F986}"/>
              </a:ext>
            </a:extLst>
          </p:cNvPr>
          <p:cNvSpPr txBox="1"/>
          <p:nvPr/>
        </p:nvSpPr>
        <p:spPr>
          <a:xfrm>
            <a:off x="8980203" y="293298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E9CE2B-A8B7-65FC-CBD5-1BF86FEA36C8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244982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AE3E0-ECB4-983C-6745-8DD5A890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C21669-D56E-200B-827F-B23CABC3E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5502" y="1465508"/>
            <a:ext cx="2700996" cy="39269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313C52-FABD-D9C7-BACD-1045E625E7F6}"/>
              </a:ext>
            </a:extLst>
          </p:cNvPr>
          <p:cNvSpPr txBox="1"/>
          <p:nvPr/>
        </p:nvSpPr>
        <p:spPr>
          <a:xfrm>
            <a:off x="8850807" y="414068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E3EBF-50F4-AD3D-9181-A68F92863706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814795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DC444-5EC1-8296-E5BB-C02BEE3FC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18B60A-FB11-749D-DE85-2FB75034F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869394"/>
            <a:ext cx="10002129" cy="8406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05ADD7-C4DB-0218-B27E-9507C4E5990C}"/>
              </a:ext>
            </a:extLst>
          </p:cNvPr>
          <p:cNvSpPr txBox="1"/>
          <p:nvPr/>
        </p:nvSpPr>
        <p:spPr>
          <a:xfrm>
            <a:off x="8911192" y="422695"/>
            <a:ext cx="2725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OMB Control No. 2070-0046</a:t>
            </a:r>
          </a:p>
          <a:p>
            <a:r>
              <a:rPr lang="en-US" sz="1600" dirty="0"/>
              <a:t>Expiration 4/30/2026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8F4D9-4029-A0C0-D0DD-3E440F8870C8}"/>
              </a:ext>
            </a:extLst>
          </p:cNvPr>
          <p:cNvSpPr txBox="1"/>
          <p:nvPr/>
        </p:nvSpPr>
        <p:spPr>
          <a:xfrm>
            <a:off x="138023" y="6262777"/>
            <a:ext cx="241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9600-030</a:t>
            </a:r>
          </a:p>
        </p:txBody>
      </p:sp>
    </p:spTree>
    <p:extLst>
      <p:ext uri="{BB962C8B-B14F-4D97-AF65-F5344CB8AC3E}">
        <p14:creationId xmlns:p14="http://schemas.microsoft.com/office/powerpoint/2010/main" val="362641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b6dfa9-cf57-49e4-b34d-4990262439bd">
      <Terms xmlns="http://schemas.microsoft.com/office/infopath/2007/PartnerControls"/>
    </lcf76f155ced4ddcb4097134ff3c332f>
    <TaxCatchAll xmlns="38e62327-e5b9-4e01-8fb1-4fc3a4760ef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FFA35A91B3F84AB01D992A724E0B49" ma:contentTypeVersion="13" ma:contentTypeDescription="Create a new document." ma:contentTypeScope="" ma:versionID="61c8a6fbf802b4e4c23a5aaab7d4e83b">
  <xsd:schema xmlns:xsd="http://www.w3.org/2001/XMLSchema" xmlns:xs="http://www.w3.org/2001/XMLSchema" xmlns:p="http://schemas.microsoft.com/office/2006/metadata/properties" xmlns:ns2="38e62327-e5b9-4e01-8fb1-4fc3a4760ef9" xmlns:ns3="c7b6dfa9-cf57-49e4-b34d-4990262439bd" targetNamespace="http://schemas.microsoft.com/office/2006/metadata/properties" ma:root="true" ma:fieldsID="c9cefc35838a5f79cf6421ceaa4291be" ns2:_="" ns3:_="">
    <xsd:import namespace="38e62327-e5b9-4e01-8fb1-4fc3a4760ef9"/>
    <xsd:import namespace="c7b6dfa9-cf57-49e4-b34d-4990262439b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62327-e5b9-4e01-8fb1-4fc3a4760ef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c1f152a-6629-4bbc-8efa-e67025da34e8}" ma:internalName="TaxCatchAll" ma:showField="CatchAllData" ma:web="38e62327-e5b9-4e01-8fb1-4fc3a4760e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6dfa9-cf57-49e4-b34d-4990262439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9f62856-1543-49d4-a736-4569d363f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B17F2F-7E74-4DED-AE0A-54E0D2DB0895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38e62327-e5b9-4e01-8fb1-4fc3a4760ef9"/>
    <ds:schemaRef ds:uri="http://www.w3.org/XML/1998/namespace"/>
    <ds:schemaRef ds:uri="http://purl.org/dc/terms/"/>
    <ds:schemaRef ds:uri="c7b6dfa9-cf57-49e4-b34d-4990262439bd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0A87FF8-C656-461C-ABAB-720D7CEBFC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1128E0-9798-4D18-9CAD-EB15346B44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e62327-e5b9-4e01-8fb1-4fc3a4760ef9"/>
    <ds:schemaRef ds:uri="c7b6dfa9-cf57-49e4-b34d-499026243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278</Words>
  <Application>Microsoft Office PowerPoint</Application>
  <PresentationFormat>Widescreen</PresentationFormat>
  <Paragraphs>82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Aptos</vt:lpstr>
      <vt:lpstr>Aptos Display</vt:lpstr>
      <vt:lpstr>Arial</vt:lpstr>
      <vt:lpstr>Office Theme</vt:lpstr>
      <vt:lpstr>TSCA Section 8(e)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Gorder, Chris</dc:creator>
  <cp:lastModifiedBy>Johnson, Amaris</cp:lastModifiedBy>
  <cp:revision>3</cp:revision>
  <dcterms:created xsi:type="dcterms:W3CDTF">2025-09-30T14:02:18Z</dcterms:created>
  <dcterms:modified xsi:type="dcterms:W3CDTF">2026-06-03T19:23:16Z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0x010100EDFFA35A91B3F84AB01D992A724E0B49</vt:lpwstr>
  </property>
  <property fmtid="{D5CDD505-2E9C-101B-9397-08002B2CF9AE}" pid="3" name="MediaServiceImageTags">
    <vt:lpwstr/>
  </property>
</Properties>
</file>