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70" r:id="rId18"/>
    <p:sldId id="272" r:id="rId19"/>
    <p:sldId id="273" r:id="rId20"/>
    <p:sldId id="275" r:id="rId21"/>
    <p:sldId id="277" r:id="rId22"/>
    <p:sldId id="278" r:id="rId23"/>
    <p:sldId id="280" r:id="rId24"/>
    <p:sldId id="282" r:id="rId25"/>
    <p:sldId id="283" r:id="rId26"/>
    <p:sldId id="284" r:id="rId27"/>
    <p:sldId id="285"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107" d="100"/>
          <a:sy n="107" d="100"/>
        </p:scale>
        <p:origin x="57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B0B69-DE3F-6550-0D2F-998DBC0B775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1157DC1-8093-DFAC-813F-EED795EC34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E4F8E87-B016-9BD6-E721-55557B4EF09F}"/>
              </a:ext>
            </a:extLst>
          </p:cNvPr>
          <p:cNvSpPr>
            <a:spLocks noGrp="1"/>
          </p:cNvSpPr>
          <p:nvPr>
            <p:ph type="dt" sz="half" idx="10"/>
          </p:nvPr>
        </p:nvSpPr>
        <p:spPr/>
        <p:txBody>
          <a:bodyPr/>
          <a:lstStyle/>
          <a:p>
            <a:fld id="{AFD2BEDB-EDD2-45C7-A447-73EF9ABF714F}" type="datetimeFigureOut">
              <a:rPr lang="en-US" smtClean="0"/>
              <a:t>6/3/2026</a:t>
            </a:fld>
            <a:endParaRPr lang="en-US"/>
          </a:p>
        </p:txBody>
      </p:sp>
      <p:sp>
        <p:nvSpPr>
          <p:cNvPr id="5" name="Footer Placeholder 4">
            <a:extLst>
              <a:ext uri="{FF2B5EF4-FFF2-40B4-BE49-F238E27FC236}">
                <a16:creationId xmlns:a16="http://schemas.microsoft.com/office/drawing/2014/main" id="{E58058AF-9DAB-75AE-DB5C-075F5A197E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845467-12DB-2E55-6FD6-272DB9CF9BC8}"/>
              </a:ext>
            </a:extLst>
          </p:cNvPr>
          <p:cNvSpPr>
            <a:spLocks noGrp="1"/>
          </p:cNvSpPr>
          <p:nvPr>
            <p:ph type="sldNum" sz="quarter" idx="12"/>
          </p:nvPr>
        </p:nvSpPr>
        <p:spPr/>
        <p:txBody>
          <a:bodyPr/>
          <a:lstStyle/>
          <a:p>
            <a:fld id="{8130A1BA-0256-4ADE-997A-D4C88363B3FA}" type="slidenum">
              <a:rPr lang="en-US" smtClean="0"/>
              <a:t>‹#›</a:t>
            </a:fld>
            <a:endParaRPr lang="en-US"/>
          </a:p>
        </p:txBody>
      </p:sp>
    </p:spTree>
    <p:extLst>
      <p:ext uri="{BB962C8B-B14F-4D97-AF65-F5344CB8AC3E}">
        <p14:creationId xmlns:p14="http://schemas.microsoft.com/office/powerpoint/2010/main" val="1121508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D070F-9266-27DA-B924-C1F5C6FCF28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F488AED-691F-3065-BD01-D184454DD53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FECA49-BC4E-3E6E-0604-0E550DA8DF82}"/>
              </a:ext>
            </a:extLst>
          </p:cNvPr>
          <p:cNvSpPr>
            <a:spLocks noGrp="1"/>
          </p:cNvSpPr>
          <p:nvPr>
            <p:ph type="dt" sz="half" idx="10"/>
          </p:nvPr>
        </p:nvSpPr>
        <p:spPr/>
        <p:txBody>
          <a:bodyPr/>
          <a:lstStyle/>
          <a:p>
            <a:fld id="{AFD2BEDB-EDD2-45C7-A447-73EF9ABF714F}" type="datetimeFigureOut">
              <a:rPr lang="en-US" smtClean="0"/>
              <a:t>6/3/2026</a:t>
            </a:fld>
            <a:endParaRPr lang="en-US"/>
          </a:p>
        </p:txBody>
      </p:sp>
      <p:sp>
        <p:nvSpPr>
          <p:cNvPr id="5" name="Footer Placeholder 4">
            <a:extLst>
              <a:ext uri="{FF2B5EF4-FFF2-40B4-BE49-F238E27FC236}">
                <a16:creationId xmlns:a16="http://schemas.microsoft.com/office/drawing/2014/main" id="{7ABACEE7-7F8D-561A-BFC2-9F3296B42C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8AFD2E-2C02-82B2-03D1-0C39613DC6B5}"/>
              </a:ext>
            </a:extLst>
          </p:cNvPr>
          <p:cNvSpPr>
            <a:spLocks noGrp="1"/>
          </p:cNvSpPr>
          <p:nvPr>
            <p:ph type="sldNum" sz="quarter" idx="12"/>
          </p:nvPr>
        </p:nvSpPr>
        <p:spPr/>
        <p:txBody>
          <a:bodyPr/>
          <a:lstStyle/>
          <a:p>
            <a:fld id="{8130A1BA-0256-4ADE-997A-D4C88363B3FA}" type="slidenum">
              <a:rPr lang="en-US" smtClean="0"/>
              <a:t>‹#›</a:t>
            </a:fld>
            <a:endParaRPr lang="en-US"/>
          </a:p>
        </p:txBody>
      </p:sp>
    </p:spTree>
    <p:extLst>
      <p:ext uri="{BB962C8B-B14F-4D97-AF65-F5344CB8AC3E}">
        <p14:creationId xmlns:p14="http://schemas.microsoft.com/office/powerpoint/2010/main" val="735400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D34BAD4-C995-FC57-AE9E-2A273BE7DB2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08EB48B-06D8-FC01-6459-AD4FE38F3CA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5B1EDD-1038-3658-C357-C2E4F84B0CAE}"/>
              </a:ext>
            </a:extLst>
          </p:cNvPr>
          <p:cNvSpPr>
            <a:spLocks noGrp="1"/>
          </p:cNvSpPr>
          <p:nvPr>
            <p:ph type="dt" sz="half" idx="10"/>
          </p:nvPr>
        </p:nvSpPr>
        <p:spPr/>
        <p:txBody>
          <a:bodyPr/>
          <a:lstStyle/>
          <a:p>
            <a:fld id="{AFD2BEDB-EDD2-45C7-A447-73EF9ABF714F}" type="datetimeFigureOut">
              <a:rPr lang="en-US" smtClean="0"/>
              <a:t>6/3/2026</a:t>
            </a:fld>
            <a:endParaRPr lang="en-US"/>
          </a:p>
        </p:txBody>
      </p:sp>
      <p:sp>
        <p:nvSpPr>
          <p:cNvPr id="5" name="Footer Placeholder 4">
            <a:extLst>
              <a:ext uri="{FF2B5EF4-FFF2-40B4-BE49-F238E27FC236}">
                <a16:creationId xmlns:a16="http://schemas.microsoft.com/office/drawing/2014/main" id="{F49AFE2F-BA0A-EA52-63DB-22BB62B0D1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08FE7C-4B87-439B-8A97-F36188CB4019}"/>
              </a:ext>
            </a:extLst>
          </p:cNvPr>
          <p:cNvSpPr>
            <a:spLocks noGrp="1"/>
          </p:cNvSpPr>
          <p:nvPr>
            <p:ph type="sldNum" sz="quarter" idx="12"/>
          </p:nvPr>
        </p:nvSpPr>
        <p:spPr/>
        <p:txBody>
          <a:bodyPr/>
          <a:lstStyle/>
          <a:p>
            <a:fld id="{8130A1BA-0256-4ADE-997A-D4C88363B3FA}" type="slidenum">
              <a:rPr lang="en-US" smtClean="0"/>
              <a:t>‹#›</a:t>
            </a:fld>
            <a:endParaRPr lang="en-US"/>
          </a:p>
        </p:txBody>
      </p:sp>
    </p:spTree>
    <p:extLst>
      <p:ext uri="{BB962C8B-B14F-4D97-AF65-F5344CB8AC3E}">
        <p14:creationId xmlns:p14="http://schemas.microsoft.com/office/powerpoint/2010/main" val="109396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8A50D-888C-EDC6-B885-080C825576B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28A3FF-F4BE-F0AF-050B-1439743B07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B0CBD8-2965-1497-D9D2-8DE351256719}"/>
              </a:ext>
            </a:extLst>
          </p:cNvPr>
          <p:cNvSpPr>
            <a:spLocks noGrp="1"/>
          </p:cNvSpPr>
          <p:nvPr>
            <p:ph type="dt" sz="half" idx="10"/>
          </p:nvPr>
        </p:nvSpPr>
        <p:spPr/>
        <p:txBody>
          <a:bodyPr/>
          <a:lstStyle/>
          <a:p>
            <a:fld id="{AFD2BEDB-EDD2-45C7-A447-73EF9ABF714F}" type="datetimeFigureOut">
              <a:rPr lang="en-US" smtClean="0"/>
              <a:t>6/3/2026</a:t>
            </a:fld>
            <a:endParaRPr lang="en-US"/>
          </a:p>
        </p:txBody>
      </p:sp>
      <p:sp>
        <p:nvSpPr>
          <p:cNvPr id="5" name="Footer Placeholder 4">
            <a:extLst>
              <a:ext uri="{FF2B5EF4-FFF2-40B4-BE49-F238E27FC236}">
                <a16:creationId xmlns:a16="http://schemas.microsoft.com/office/drawing/2014/main" id="{5EE7D64D-3758-98A6-3038-5961D373D2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E09EF5-1D90-F1B6-3271-B667F6620973}"/>
              </a:ext>
            </a:extLst>
          </p:cNvPr>
          <p:cNvSpPr>
            <a:spLocks noGrp="1"/>
          </p:cNvSpPr>
          <p:nvPr>
            <p:ph type="sldNum" sz="quarter" idx="12"/>
          </p:nvPr>
        </p:nvSpPr>
        <p:spPr/>
        <p:txBody>
          <a:bodyPr/>
          <a:lstStyle/>
          <a:p>
            <a:fld id="{8130A1BA-0256-4ADE-997A-D4C88363B3FA}" type="slidenum">
              <a:rPr lang="en-US" smtClean="0"/>
              <a:t>‹#›</a:t>
            </a:fld>
            <a:endParaRPr lang="en-US"/>
          </a:p>
        </p:txBody>
      </p:sp>
    </p:spTree>
    <p:extLst>
      <p:ext uri="{BB962C8B-B14F-4D97-AF65-F5344CB8AC3E}">
        <p14:creationId xmlns:p14="http://schemas.microsoft.com/office/powerpoint/2010/main" val="3826899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B5816-4ACB-B082-9665-965B35FB100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2D10191-419D-C300-809D-7829F31A24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19345E1-4D28-9D63-CB47-F0AFD1072143}"/>
              </a:ext>
            </a:extLst>
          </p:cNvPr>
          <p:cNvSpPr>
            <a:spLocks noGrp="1"/>
          </p:cNvSpPr>
          <p:nvPr>
            <p:ph type="dt" sz="half" idx="10"/>
          </p:nvPr>
        </p:nvSpPr>
        <p:spPr/>
        <p:txBody>
          <a:bodyPr/>
          <a:lstStyle/>
          <a:p>
            <a:fld id="{AFD2BEDB-EDD2-45C7-A447-73EF9ABF714F}" type="datetimeFigureOut">
              <a:rPr lang="en-US" smtClean="0"/>
              <a:t>6/3/2026</a:t>
            </a:fld>
            <a:endParaRPr lang="en-US"/>
          </a:p>
        </p:txBody>
      </p:sp>
      <p:sp>
        <p:nvSpPr>
          <p:cNvPr id="5" name="Footer Placeholder 4">
            <a:extLst>
              <a:ext uri="{FF2B5EF4-FFF2-40B4-BE49-F238E27FC236}">
                <a16:creationId xmlns:a16="http://schemas.microsoft.com/office/drawing/2014/main" id="{9A91DAED-98FE-778C-8D95-D8CFC3B32F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A42956-ADDD-241F-BA95-AD0ECEA92A82}"/>
              </a:ext>
            </a:extLst>
          </p:cNvPr>
          <p:cNvSpPr>
            <a:spLocks noGrp="1"/>
          </p:cNvSpPr>
          <p:nvPr>
            <p:ph type="sldNum" sz="quarter" idx="12"/>
          </p:nvPr>
        </p:nvSpPr>
        <p:spPr/>
        <p:txBody>
          <a:bodyPr/>
          <a:lstStyle/>
          <a:p>
            <a:fld id="{8130A1BA-0256-4ADE-997A-D4C88363B3FA}" type="slidenum">
              <a:rPr lang="en-US" smtClean="0"/>
              <a:t>‹#›</a:t>
            </a:fld>
            <a:endParaRPr lang="en-US"/>
          </a:p>
        </p:txBody>
      </p:sp>
    </p:spTree>
    <p:extLst>
      <p:ext uri="{BB962C8B-B14F-4D97-AF65-F5344CB8AC3E}">
        <p14:creationId xmlns:p14="http://schemas.microsoft.com/office/powerpoint/2010/main" val="2139375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ECEA2-7510-A4AD-8160-9456E13B249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4B43F1-208B-BA40-A78B-ADF54CCF6C7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78ED893-BD9B-556C-17DE-201960F1FEA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E2C971D-8F29-1B43-A5DB-B6C4683C794F}"/>
              </a:ext>
            </a:extLst>
          </p:cNvPr>
          <p:cNvSpPr>
            <a:spLocks noGrp="1"/>
          </p:cNvSpPr>
          <p:nvPr>
            <p:ph type="dt" sz="half" idx="10"/>
          </p:nvPr>
        </p:nvSpPr>
        <p:spPr/>
        <p:txBody>
          <a:bodyPr/>
          <a:lstStyle/>
          <a:p>
            <a:fld id="{AFD2BEDB-EDD2-45C7-A447-73EF9ABF714F}" type="datetimeFigureOut">
              <a:rPr lang="en-US" smtClean="0"/>
              <a:t>6/3/2026</a:t>
            </a:fld>
            <a:endParaRPr lang="en-US"/>
          </a:p>
        </p:txBody>
      </p:sp>
      <p:sp>
        <p:nvSpPr>
          <p:cNvPr id="6" name="Footer Placeholder 5">
            <a:extLst>
              <a:ext uri="{FF2B5EF4-FFF2-40B4-BE49-F238E27FC236}">
                <a16:creationId xmlns:a16="http://schemas.microsoft.com/office/drawing/2014/main" id="{2CF5F16D-57B6-61BA-8482-E658563E95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BDBCED-C7FF-CA9C-6CDA-057C38F899AF}"/>
              </a:ext>
            </a:extLst>
          </p:cNvPr>
          <p:cNvSpPr>
            <a:spLocks noGrp="1"/>
          </p:cNvSpPr>
          <p:nvPr>
            <p:ph type="sldNum" sz="quarter" idx="12"/>
          </p:nvPr>
        </p:nvSpPr>
        <p:spPr/>
        <p:txBody>
          <a:bodyPr/>
          <a:lstStyle/>
          <a:p>
            <a:fld id="{8130A1BA-0256-4ADE-997A-D4C88363B3FA}" type="slidenum">
              <a:rPr lang="en-US" smtClean="0"/>
              <a:t>‹#›</a:t>
            </a:fld>
            <a:endParaRPr lang="en-US"/>
          </a:p>
        </p:txBody>
      </p:sp>
    </p:spTree>
    <p:extLst>
      <p:ext uri="{BB962C8B-B14F-4D97-AF65-F5344CB8AC3E}">
        <p14:creationId xmlns:p14="http://schemas.microsoft.com/office/powerpoint/2010/main" val="13285389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41A68-2EC0-637C-30E9-1EA2B9CAEDA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DFCA507-BC18-0DFF-71B3-E6D6584FBF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2164C35-6310-30FE-CC14-4F9A983D081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5D9330E-F107-BAA7-7CD7-E3D256580D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1740AB6-3576-824B-2361-BA33E6AC56A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E7FFED3-1381-5DAA-4FD1-9E7614F50899}"/>
              </a:ext>
            </a:extLst>
          </p:cNvPr>
          <p:cNvSpPr>
            <a:spLocks noGrp="1"/>
          </p:cNvSpPr>
          <p:nvPr>
            <p:ph type="dt" sz="half" idx="10"/>
          </p:nvPr>
        </p:nvSpPr>
        <p:spPr/>
        <p:txBody>
          <a:bodyPr/>
          <a:lstStyle/>
          <a:p>
            <a:fld id="{AFD2BEDB-EDD2-45C7-A447-73EF9ABF714F}" type="datetimeFigureOut">
              <a:rPr lang="en-US" smtClean="0"/>
              <a:t>6/3/2026</a:t>
            </a:fld>
            <a:endParaRPr lang="en-US"/>
          </a:p>
        </p:txBody>
      </p:sp>
      <p:sp>
        <p:nvSpPr>
          <p:cNvPr id="8" name="Footer Placeholder 7">
            <a:extLst>
              <a:ext uri="{FF2B5EF4-FFF2-40B4-BE49-F238E27FC236}">
                <a16:creationId xmlns:a16="http://schemas.microsoft.com/office/drawing/2014/main" id="{C9074D31-EB93-D51D-2EA9-06531B850F2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1A4CAA2-5AF3-DD77-00F4-ABF15E9F2475}"/>
              </a:ext>
            </a:extLst>
          </p:cNvPr>
          <p:cNvSpPr>
            <a:spLocks noGrp="1"/>
          </p:cNvSpPr>
          <p:nvPr>
            <p:ph type="sldNum" sz="quarter" idx="12"/>
          </p:nvPr>
        </p:nvSpPr>
        <p:spPr/>
        <p:txBody>
          <a:bodyPr/>
          <a:lstStyle/>
          <a:p>
            <a:fld id="{8130A1BA-0256-4ADE-997A-D4C88363B3FA}" type="slidenum">
              <a:rPr lang="en-US" smtClean="0"/>
              <a:t>‹#›</a:t>
            </a:fld>
            <a:endParaRPr lang="en-US"/>
          </a:p>
        </p:txBody>
      </p:sp>
    </p:spTree>
    <p:extLst>
      <p:ext uri="{BB962C8B-B14F-4D97-AF65-F5344CB8AC3E}">
        <p14:creationId xmlns:p14="http://schemas.microsoft.com/office/powerpoint/2010/main" val="4250275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A09E1-B5CB-DCE0-81C0-99CD5FE7C4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D7FC23B-415F-F24E-833C-D4A5C5F3FAEE}"/>
              </a:ext>
            </a:extLst>
          </p:cNvPr>
          <p:cNvSpPr>
            <a:spLocks noGrp="1"/>
          </p:cNvSpPr>
          <p:nvPr>
            <p:ph type="dt" sz="half" idx="10"/>
          </p:nvPr>
        </p:nvSpPr>
        <p:spPr/>
        <p:txBody>
          <a:bodyPr/>
          <a:lstStyle/>
          <a:p>
            <a:fld id="{AFD2BEDB-EDD2-45C7-A447-73EF9ABF714F}" type="datetimeFigureOut">
              <a:rPr lang="en-US" smtClean="0"/>
              <a:t>6/3/2026</a:t>
            </a:fld>
            <a:endParaRPr lang="en-US"/>
          </a:p>
        </p:txBody>
      </p:sp>
      <p:sp>
        <p:nvSpPr>
          <p:cNvPr id="4" name="Footer Placeholder 3">
            <a:extLst>
              <a:ext uri="{FF2B5EF4-FFF2-40B4-BE49-F238E27FC236}">
                <a16:creationId xmlns:a16="http://schemas.microsoft.com/office/drawing/2014/main" id="{E00A1E9A-1098-0340-66AB-5CD16E5F05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EA37B5A-F17F-EF43-A86A-171CF81971FD}"/>
              </a:ext>
            </a:extLst>
          </p:cNvPr>
          <p:cNvSpPr>
            <a:spLocks noGrp="1"/>
          </p:cNvSpPr>
          <p:nvPr>
            <p:ph type="sldNum" sz="quarter" idx="12"/>
          </p:nvPr>
        </p:nvSpPr>
        <p:spPr/>
        <p:txBody>
          <a:bodyPr/>
          <a:lstStyle/>
          <a:p>
            <a:fld id="{8130A1BA-0256-4ADE-997A-D4C88363B3FA}" type="slidenum">
              <a:rPr lang="en-US" smtClean="0"/>
              <a:t>‹#›</a:t>
            </a:fld>
            <a:endParaRPr lang="en-US"/>
          </a:p>
        </p:txBody>
      </p:sp>
    </p:spTree>
    <p:extLst>
      <p:ext uri="{BB962C8B-B14F-4D97-AF65-F5344CB8AC3E}">
        <p14:creationId xmlns:p14="http://schemas.microsoft.com/office/powerpoint/2010/main" val="531662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8F4F5-4F2B-090B-E26A-A396096BFB6C}"/>
              </a:ext>
            </a:extLst>
          </p:cNvPr>
          <p:cNvSpPr>
            <a:spLocks noGrp="1"/>
          </p:cNvSpPr>
          <p:nvPr>
            <p:ph type="dt" sz="half" idx="10"/>
          </p:nvPr>
        </p:nvSpPr>
        <p:spPr/>
        <p:txBody>
          <a:bodyPr/>
          <a:lstStyle/>
          <a:p>
            <a:fld id="{AFD2BEDB-EDD2-45C7-A447-73EF9ABF714F}" type="datetimeFigureOut">
              <a:rPr lang="en-US" smtClean="0"/>
              <a:t>6/3/2026</a:t>
            </a:fld>
            <a:endParaRPr lang="en-US"/>
          </a:p>
        </p:txBody>
      </p:sp>
      <p:sp>
        <p:nvSpPr>
          <p:cNvPr id="3" name="Footer Placeholder 2">
            <a:extLst>
              <a:ext uri="{FF2B5EF4-FFF2-40B4-BE49-F238E27FC236}">
                <a16:creationId xmlns:a16="http://schemas.microsoft.com/office/drawing/2014/main" id="{77D01E0C-EE56-33D7-8928-482B539F2AE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CA4004-FBAA-8FBB-A4DF-1A44EAA9F988}"/>
              </a:ext>
            </a:extLst>
          </p:cNvPr>
          <p:cNvSpPr>
            <a:spLocks noGrp="1"/>
          </p:cNvSpPr>
          <p:nvPr>
            <p:ph type="sldNum" sz="quarter" idx="12"/>
          </p:nvPr>
        </p:nvSpPr>
        <p:spPr/>
        <p:txBody>
          <a:bodyPr/>
          <a:lstStyle/>
          <a:p>
            <a:fld id="{8130A1BA-0256-4ADE-997A-D4C88363B3FA}" type="slidenum">
              <a:rPr lang="en-US" smtClean="0"/>
              <a:t>‹#›</a:t>
            </a:fld>
            <a:endParaRPr lang="en-US"/>
          </a:p>
        </p:txBody>
      </p:sp>
    </p:spTree>
    <p:extLst>
      <p:ext uri="{BB962C8B-B14F-4D97-AF65-F5344CB8AC3E}">
        <p14:creationId xmlns:p14="http://schemas.microsoft.com/office/powerpoint/2010/main" val="2705502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8DEE9-8F67-CE86-E526-25EFC3A1E1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A041A59-BB0A-53DB-BB80-406CA8C312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E988705-8D30-07BB-062C-415C90806E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660DB2-6F26-F0F4-AB5E-7F643127AA88}"/>
              </a:ext>
            </a:extLst>
          </p:cNvPr>
          <p:cNvSpPr>
            <a:spLocks noGrp="1"/>
          </p:cNvSpPr>
          <p:nvPr>
            <p:ph type="dt" sz="half" idx="10"/>
          </p:nvPr>
        </p:nvSpPr>
        <p:spPr/>
        <p:txBody>
          <a:bodyPr/>
          <a:lstStyle/>
          <a:p>
            <a:fld id="{AFD2BEDB-EDD2-45C7-A447-73EF9ABF714F}" type="datetimeFigureOut">
              <a:rPr lang="en-US" smtClean="0"/>
              <a:t>6/3/2026</a:t>
            </a:fld>
            <a:endParaRPr lang="en-US"/>
          </a:p>
        </p:txBody>
      </p:sp>
      <p:sp>
        <p:nvSpPr>
          <p:cNvPr id="6" name="Footer Placeholder 5">
            <a:extLst>
              <a:ext uri="{FF2B5EF4-FFF2-40B4-BE49-F238E27FC236}">
                <a16:creationId xmlns:a16="http://schemas.microsoft.com/office/drawing/2014/main" id="{23F72284-A810-464A-73B3-CADD417B5D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2326F1-C39A-23A8-7C99-B088C9A4B48B}"/>
              </a:ext>
            </a:extLst>
          </p:cNvPr>
          <p:cNvSpPr>
            <a:spLocks noGrp="1"/>
          </p:cNvSpPr>
          <p:nvPr>
            <p:ph type="sldNum" sz="quarter" idx="12"/>
          </p:nvPr>
        </p:nvSpPr>
        <p:spPr/>
        <p:txBody>
          <a:bodyPr/>
          <a:lstStyle/>
          <a:p>
            <a:fld id="{8130A1BA-0256-4ADE-997A-D4C88363B3FA}" type="slidenum">
              <a:rPr lang="en-US" smtClean="0"/>
              <a:t>‹#›</a:t>
            </a:fld>
            <a:endParaRPr lang="en-US"/>
          </a:p>
        </p:txBody>
      </p:sp>
    </p:spTree>
    <p:extLst>
      <p:ext uri="{BB962C8B-B14F-4D97-AF65-F5344CB8AC3E}">
        <p14:creationId xmlns:p14="http://schemas.microsoft.com/office/powerpoint/2010/main" val="29277776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97AA0-E6F1-E6F3-5DFD-EEA6AF31F1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7153366-026B-4692-5C02-C53102F50A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D24C65B-E023-5E60-843E-EA4D5355BA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8A9284-D7DD-18EB-3AA5-22D56DB4931C}"/>
              </a:ext>
            </a:extLst>
          </p:cNvPr>
          <p:cNvSpPr>
            <a:spLocks noGrp="1"/>
          </p:cNvSpPr>
          <p:nvPr>
            <p:ph type="dt" sz="half" idx="10"/>
          </p:nvPr>
        </p:nvSpPr>
        <p:spPr/>
        <p:txBody>
          <a:bodyPr/>
          <a:lstStyle/>
          <a:p>
            <a:fld id="{AFD2BEDB-EDD2-45C7-A447-73EF9ABF714F}" type="datetimeFigureOut">
              <a:rPr lang="en-US" smtClean="0"/>
              <a:t>6/3/2026</a:t>
            </a:fld>
            <a:endParaRPr lang="en-US"/>
          </a:p>
        </p:txBody>
      </p:sp>
      <p:sp>
        <p:nvSpPr>
          <p:cNvPr id="6" name="Footer Placeholder 5">
            <a:extLst>
              <a:ext uri="{FF2B5EF4-FFF2-40B4-BE49-F238E27FC236}">
                <a16:creationId xmlns:a16="http://schemas.microsoft.com/office/drawing/2014/main" id="{37984529-184D-44D6-C7BD-400D13FDBD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CB3104-2649-AFC9-2FEE-2313714867A6}"/>
              </a:ext>
            </a:extLst>
          </p:cNvPr>
          <p:cNvSpPr>
            <a:spLocks noGrp="1"/>
          </p:cNvSpPr>
          <p:nvPr>
            <p:ph type="sldNum" sz="quarter" idx="12"/>
          </p:nvPr>
        </p:nvSpPr>
        <p:spPr/>
        <p:txBody>
          <a:bodyPr/>
          <a:lstStyle/>
          <a:p>
            <a:fld id="{8130A1BA-0256-4ADE-997A-D4C88363B3FA}" type="slidenum">
              <a:rPr lang="en-US" smtClean="0"/>
              <a:t>‹#›</a:t>
            </a:fld>
            <a:endParaRPr lang="en-US"/>
          </a:p>
        </p:txBody>
      </p:sp>
    </p:spTree>
    <p:extLst>
      <p:ext uri="{BB962C8B-B14F-4D97-AF65-F5344CB8AC3E}">
        <p14:creationId xmlns:p14="http://schemas.microsoft.com/office/powerpoint/2010/main" val="2778892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C9B533-8F2B-BD37-C0C6-01740FEF00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842C2D2-D027-112B-22ED-68E2886DC5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5DC95B-0906-40FE-4EEA-7F1AE13818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D2BEDB-EDD2-45C7-A447-73EF9ABF714F}" type="datetimeFigureOut">
              <a:rPr lang="en-US" smtClean="0"/>
              <a:t>6/3/2026</a:t>
            </a:fld>
            <a:endParaRPr lang="en-US"/>
          </a:p>
        </p:txBody>
      </p:sp>
      <p:sp>
        <p:nvSpPr>
          <p:cNvPr id="5" name="Footer Placeholder 4">
            <a:extLst>
              <a:ext uri="{FF2B5EF4-FFF2-40B4-BE49-F238E27FC236}">
                <a16:creationId xmlns:a16="http://schemas.microsoft.com/office/drawing/2014/main" id="{F6A35EDE-F507-91BA-95DE-2463C91A9D4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B17E36F-F2A4-A6B7-EAF7-E1406C6E7A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30A1BA-0256-4ADE-997A-D4C88363B3FA}" type="slidenum">
              <a:rPr lang="en-US" smtClean="0"/>
              <a:t>‹#›</a:t>
            </a:fld>
            <a:endParaRPr lang="en-US"/>
          </a:p>
        </p:txBody>
      </p:sp>
    </p:spTree>
    <p:extLst>
      <p:ext uri="{BB962C8B-B14F-4D97-AF65-F5344CB8AC3E}">
        <p14:creationId xmlns:p14="http://schemas.microsoft.com/office/powerpoint/2010/main" val="3271934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DE67A-1BCD-311C-943C-C4EA9CED95CC}"/>
              </a:ext>
            </a:extLst>
          </p:cNvPr>
          <p:cNvSpPr>
            <a:spLocks noGrp="1"/>
          </p:cNvSpPr>
          <p:nvPr>
            <p:ph type="ctrTitle"/>
          </p:nvPr>
        </p:nvSpPr>
        <p:spPr/>
        <p:txBody>
          <a:bodyPr>
            <a:normAutofit/>
          </a:bodyPr>
          <a:lstStyle/>
          <a:p>
            <a:r>
              <a:rPr lang="en-US" dirty="0"/>
              <a:t>TSCA Section 8(d) </a:t>
            </a:r>
            <a:br>
              <a:rPr lang="en-US" dirty="0"/>
            </a:br>
            <a:r>
              <a:rPr lang="en-US" dirty="0"/>
              <a:t>Health Safety Data Reporting</a:t>
            </a:r>
          </a:p>
        </p:txBody>
      </p:sp>
      <p:sp>
        <p:nvSpPr>
          <p:cNvPr id="3" name="Subtitle 2">
            <a:extLst>
              <a:ext uri="{FF2B5EF4-FFF2-40B4-BE49-F238E27FC236}">
                <a16:creationId xmlns:a16="http://schemas.microsoft.com/office/drawing/2014/main" id="{6BF44E48-042C-EB1F-0CE5-32654DCC6038}"/>
              </a:ext>
            </a:extLst>
          </p:cNvPr>
          <p:cNvSpPr>
            <a:spLocks noGrp="1"/>
          </p:cNvSpPr>
          <p:nvPr>
            <p:ph type="subTitle" idx="1"/>
          </p:nvPr>
        </p:nvSpPr>
        <p:spPr/>
        <p:txBody>
          <a:bodyPr/>
          <a:lstStyle/>
          <a:p>
            <a:r>
              <a:rPr lang="en-US" dirty="0"/>
              <a:t>Reporting Tool </a:t>
            </a:r>
            <a:r>
              <a:rPr lang="en-US"/>
              <a:t>Screen Shots EPA From 9600-032</a:t>
            </a:r>
            <a:endParaRPr lang="en-US" dirty="0"/>
          </a:p>
          <a:p>
            <a:r>
              <a:rPr lang="en-US" dirty="0"/>
              <a:t>OMB Control No. 2027-0224</a:t>
            </a:r>
          </a:p>
          <a:p>
            <a:r>
              <a:rPr lang="en-US" dirty="0"/>
              <a:t>Expiration 4/30/2029</a:t>
            </a:r>
          </a:p>
        </p:txBody>
      </p:sp>
    </p:spTree>
    <p:extLst>
      <p:ext uri="{BB962C8B-B14F-4D97-AF65-F5344CB8AC3E}">
        <p14:creationId xmlns:p14="http://schemas.microsoft.com/office/powerpoint/2010/main" val="40793884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1F456-7980-7347-2F62-E119E7D8A6E9}"/>
              </a:ext>
            </a:extLst>
          </p:cNvPr>
          <p:cNvSpPr>
            <a:spLocks noGrp="1"/>
          </p:cNvSpPr>
          <p:nvPr>
            <p:ph type="title"/>
          </p:nvPr>
        </p:nvSpPr>
        <p:spPr/>
        <p:txBody>
          <a:bodyPr/>
          <a:lstStyle/>
          <a:p>
            <a:r>
              <a:rPr lang="en-US" dirty="0"/>
              <a:t>Study Identification Screen</a:t>
            </a:r>
          </a:p>
        </p:txBody>
      </p:sp>
      <p:pic>
        <p:nvPicPr>
          <p:cNvPr id="4" name="Picture 3">
            <a:extLst>
              <a:ext uri="{FF2B5EF4-FFF2-40B4-BE49-F238E27FC236}">
                <a16:creationId xmlns:a16="http://schemas.microsoft.com/office/drawing/2014/main" id="{14288205-A4D7-FCF9-FE1B-8E98D95B9403}"/>
              </a:ext>
            </a:extLst>
          </p:cNvPr>
          <p:cNvPicPr>
            <a:picLocks noChangeAspect="1"/>
          </p:cNvPicPr>
          <p:nvPr/>
        </p:nvPicPr>
        <p:blipFill>
          <a:blip r:embed="rId2"/>
          <a:stretch>
            <a:fillRect/>
          </a:stretch>
        </p:blipFill>
        <p:spPr>
          <a:xfrm>
            <a:off x="2723679" y="1671392"/>
            <a:ext cx="6744641" cy="3515216"/>
          </a:xfrm>
          <a:prstGeom prst="rect">
            <a:avLst/>
          </a:prstGeom>
        </p:spPr>
      </p:pic>
      <p:sp>
        <p:nvSpPr>
          <p:cNvPr id="5" name="TextBox 4">
            <a:extLst>
              <a:ext uri="{FF2B5EF4-FFF2-40B4-BE49-F238E27FC236}">
                <a16:creationId xmlns:a16="http://schemas.microsoft.com/office/drawing/2014/main" id="{2EB25512-4C52-A315-61C7-B32AB4F32BD5}"/>
              </a:ext>
            </a:extLst>
          </p:cNvPr>
          <p:cNvSpPr txBox="1"/>
          <p:nvPr/>
        </p:nvSpPr>
        <p:spPr>
          <a:xfrm>
            <a:off x="10149453" y="544651"/>
            <a:ext cx="1168252" cy="338554"/>
          </a:xfrm>
          <a:prstGeom prst="rect">
            <a:avLst/>
          </a:prstGeom>
          <a:noFill/>
        </p:spPr>
        <p:txBody>
          <a:bodyPr wrap="square" rtlCol="0">
            <a:spAutoFit/>
          </a:bodyPr>
          <a:lstStyle/>
          <a:p>
            <a:r>
              <a:rPr lang="en-US" sz="800" dirty="0"/>
              <a:t>OMB No. 2070-0224</a:t>
            </a:r>
          </a:p>
          <a:p>
            <a:r>
              <a:rPr lang="en-US" sz="800" dirty="0"/>
              <a:t>Exp 4/30/2029</a:t>
            </a:r>
          </a:p>
        </p:txBody>
      </p:sp>
      <p:sp>
        <p:nvSpPr>
          <p:cNvPr id="3" name="TextBox 2">
            <a:extLst>
              <a:ext uri="{FF2B5EF4-FFF2-40B4-BE49-F238E27FC236}">
                <a16:creationId xmlns:a16="http://schemas.microsoft.com/office/drawing/2014/main" id="{84591F71-FD31-97A0-25A4-C4B918667CFC}"/>
              </a:ext>
            </a:extLst>
          </p:cNvPr>
          <p:cNvSpPr txBox="1"/>
          <p:nvPr/>
        </p:nvSpPr>
        <p:spPr>
          <a:xfrm>
            <a:off x="1055337" y="6308209"/>
            <a:ext cx="2016001" cy="369332"/>
          </a:xfrm>
          <a:prstGeom prst="rect">
            <a:avLst/>
          </a:prstGeom>
          <a:noFill/>
        </p:spPr>
        <p:txBody>
          <a:bodyPr wrap="none" rtlCol="0">
            <a:spAutoFit/>
          </a:bodyPr>
          <a:lstStyle/>
          <a:p>
            <a:r>
              <a:rPr lang="en-US" dirty="0"/>
              <a:t>EPA Form 9600-032</a:t>
            </a:r>
          </a:p>
        </p:txBody>
      </p:sp>
    </p:spTree>
    <p:extLst>
      <p:ext uri="{BB962C8B-B14F-4D97-AF65-F5344CB8AC3E}">
        <p14:creationId xmlns:p14="http://schemas.microsoft.com/office/powerpoint/2010/main" val="11679290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5D6FE-254C-D3D2-E8AD-18F79DC8757A}"/>
              </a:ext>
            </a:extLst>
          </p:cNvPr>
          <p:cNvSpPr>
            <a:spLocks noGrp="1"/>
          </p:cNvSpPr>
          <p:nvPr>
            <p:ph type="title"/>
          </p:nvPr>
        </p:nvSpPr>
        <p:spPr/>
        <p:txBody>
          <a:bodyPr/>
          <a:lstStyle/>
          <a:p>
            <a:r>
              <a:rPr lang="en-US" dirty="0"/>
              <a:t>Study Identification Screen for an Amendment</a:t>
            </a:r>
          </a:p>
        </p:txBody>
      </p:sp>
      <p:pic>
        <p:nvPicPr>
          <p:cNvPr id="4" name="Picture 3">
            <a:extLst>
              <a:ext uri="{FF2B5EF4-FFF2-40B4-BE49-F238E27FC236}">
                <a16:creationId xmlns:a16="http://schemas.microsoft.com/office/drawing/2014/main" id="{F297B51D-6CA6-610A-79CC-5D01DF4F9CFE}"/>
              </a:ext>
            </a:extLst>
          </p:cNvPr>
          <p:cNvPicPr>
            <a:picLocks noChangeAspect="1"/>
          </p:cNvPicPr>
          <p:nvPr/>
        </p:nvPicPr>
        <p:blipFill>
          <a:blip r:embed="rId2"/>
          <a:stretch>
            <a:fillRect/>
          </a:stretch>
        </p:blipFill>
        <p:spPr>
          <a:xfrm>
            <a:off x="2742732" y="1845565"/>
            <a:ext cx="6706536" cy="4001058"/>
          </a:xfrm>
          <a:prstGeom prst="rect">
            <a:avLst/>
          </a:prstGeom>
        </p:spPr>
      </p:pic>
      <p:sp>
        <p:nvSpPr>
          <p:cNvPr id="5" name="TextBox 4">
            <a:extLst>
              <a:ext uri="{FF2B5EF4-FFF2-40B4-BE49-F238E27FC236}">
                <a16:creationId xmlns:a16="http://schemas.microsoft.com/office/drawing/2014/main" id="{916DE989-A903-3D01-2742-464D45001520}"/>
              </a:ext>
            </a:extLst>
          </p:cNvPr>
          <p:cNvSpPr txBox="1"/>
          <p:nvPr/>
        </p:nvSpPr>
        <p:spPr>
          <a:xfrm>
            <a:off x="10149453" y="544651"/>
            <a:ext cx="1168252" cy="338554"/>
          </a:xfrm>
          <a:prstGeom prst="rect">
            <a:avLst/>
          </a:prstGeom>
          <a:noFill/>
        </p:spPr>
        <p:txBody>
          <a:bodyPr wrap="square" rtlCol="0">
            <a:spAutoFit/>
          </a:bodyPr>
          <a:lstStyle/>
          <a:p>
            <a:r>
              <a:rPr lang="en-US" sz="800" dirty="0"/>
              <a:t>OMB No. 2070-0224</a:t>
            </a:r>
          </a:p>
          <a:p>
            <a:r>
              <a:rPr lang="en-US" sz="800" dirty="0"/>
              <a:t>Exp 4/30/2029</a:t>
            </a:r>
          </a:p>
        </p:txBody>
      </p:sp>
      <p:sp>
        <p:nvSpPr>
          <p:cNvPr id="3" name="TextBox 2">
            <a:extLst>
              <a:ext uri="{FF2B5EF4-FFF2-40B4-BE49-F238E27FC236}">
                <a16:creationId xmlns:a16="http://schemas.microsoft.com/office/drawing/2014/main" id="{262D5B5F-D5F2-2D00-1A5B-EA8BBBC6A412}"/>
              </a:ext>
            </a:extLst>
          </p:cNvPr>
          <p:cNvSpPr txBox="1"/>
          <p:nvPr/>
        </p:nvSpPr>
        <p:spPr>
          <a:xfrm>
            <a:off x="1055337" y="6308209"/>
            <a:ext cx="2016001" cy="369332"/>
          </a:xfrm>
          <a:prstGeom prst="rect">
            <a:avLst/>
          </a:prstGeom>
          <a:noFill/>
        </p:spPr>
        <p:txBody>
          <a:bodyPr wrap="none" rtlCol="0">
            <a:spAutoFit/>
          </a:bodyPr>
          <a:lstStyle/>
          <a:p>
            <a:r>
              <a:rPr lang="en-US" dirty="0"/>
              <a:t>EPA Form 9600-032</a:t>
            </a:r>
          </a:p>
        </p:txBody>
      </p:sp>
    </p:spTree>
    <p:extLst>
      <p:ext uri="{BB962C8B-B14F-4D97-AF65-F5344CB8AC3E}">
        <p14:creationId xmlns:p14="http://schemas.microsoft.com/office/powerpoint/2010/main" val="10047266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5C0E2-E752-21B9-47B3-4D4F982E9174}"/>
              </a:ext>
            </a:extLst>
          </p:cNvPr>
          <p:cNvSpPr>
            <a:spLocks noGrp="1"/>
          </p:cNvSpPr>
          <p:nvPr>
            <p:ph type="title"/>
          </p:nvPr>
        </p:nvSpPr>
        <p:spPr/>
        <p:txBody>
          <a:bodyPr/>
          <a:lstStyle/>
          <a:p>
            <a:r>
              <a:rPr lang="en-US" dirty="0"/>
              <a:t>Full Study Report Screen</a:t>
            </a:r>
          </a:p>
        </p:txBody>
      </p:sp>
      <p:pic>
        <p:nvPicPr>
          <p:cNvPr id="4" name="Picture 3">
            <a:extLst>
              <a:ext uri="{FF2B5EF4-FFF2-40B4-BE49-F238E27FC236}">
                <a16:creationId xmlns:a16="http://schemas.microsoft.com/office/drawing/2014/main" id="{6D85AC6D-39B9-FFD0-3D09-DBBF8D03AEDA}"/>
              </a:ext>
            </a:extLst>
          </p:cNvPr>
          <p:cNvPicPr>
            <a:picLocks noChangeAspect="1"/>
          </p:cNvPicPr>
          <p:nvPr/>
        </p:nvPicPr>
        <p:blipFill>
          <a:blip r:embed="rId2"/>
          <a:stretch>
            <a:fillRect/>
          </a:stretch>
        </p:blipFill>
        <p:spPr>
          <a:xfrm>
            <a:off x="2723679" y="1471339"/>
            <a:ext cx="6744641" cy="3915321"/>
          </a:xfrm>
          <a:prstGeom prst="rect">
            <a:avLst/>
          </a:prstGeom>
        </p:spPr>
      </p:pic>
      <p:sp>
        <p:nvSpPr>
          <p:cNvPr id="5" name="TextBox 4">
            <a:extLst>
              <a:ext uri="{FF2B5EF4-FFF2-40B4-BE49-F238E27FC236}">
                <a16:creationId xmlns:a16="http://schemas.microsoft.com/office/drawing/2014/main" id="{B603C7EC-C52C-E7CF-EC2A-BF8B8FEE2B29}"/>
              </a:ext>
            </a:extLst>
          </p:cNvPr>
          <p:cNvSpPr txBox="1"/>
          <p:nvPr/>
        </p:nvSpPr>
        <p:spPr>
          <a:xfrm>
            <a:off x="10149453" y="544651"/>
            <a:ext cx="1168252" cy="338554"/>
          </a:xfrm>
          <a:prstGeom prst="rect">
            <a:avLst/>
          </a:prstGeom>
          <a:noFill/>
        </p:spPr>
        <p:txBody>
          <a:bodyPr wrap="square" rtlCol="0">
            <a:spAutoFit/>
          </a:bodyPr>
          <a:lstStyle/>
          <a:p>
            <a:r>
              <a:rPr lang="en-US" sz="800" dirty="0"/>
              <a:t>OMB No. 2070-0224</a:t>
            </a:r>
          </a:p>
          <a:p>
            <a:r>
              <a:rPr lang="en-US" sz="800" dirty="0"/>
              <a:t>Exp 4/30/2029</a:t>
            </a:r>
          </a:p>
        </p:txBody>
      </p:sp>
      <p:sp>
        <p:nvSpPr>
          <p:cNvPr id="3" name="TextBox 2">
            <a:extLst>
              <a:ext uri="{FF2B5EF4-FFF2-40B4-BE49-F238E27FC236}">
                <a16:creationId xmlns:a16="http://schemas.microsoft.com/office/drawing/2014/main" id="{9A18E50A-910E-7F60-52DE-A2ADA4F494E5}"/>
              </a:ext>
            </a:extLst>
          </p:cNvPr>
          <p:cNvSpPr txBox="1"/>
          <p:nvPr/>
        </p:nvSpPr>
        <p:spPr>
          <a:xfrm>
            <a:off x="1055337" y="6308209"/>
            <a:ext cx="2016001" cy="369332"/>
          </a:xfrm>
          <a:prstGeom prst="rect">
            <a:avLst/>
          </a:prstGeom>
          <a:noFill/>
        </p:spPr>
        <p:txBody>
          <a:bodyPr wrap="none" rtlCol="0">
            <a:spAutoFit/>
          </a:bodyPr>
          <a:lstStyle/>
          <a:p>
            <a:r>
              <a:rPr lang="en-US" dirty="0"/>
              <a:t>EPA Form 9600-032</a:t>
            </a:r>
          </a:p>
        </p:txBody>
      </p:sp>
    </p:spTree>
    <p:extLst>
      <p:ext uri="{BB962C8B-B14F-4D97-AF65-F5344CB8AC3E}">
        <p14:creationId xmlns:p14="http://schemas.microsoft.com/office/powerpoint/2010/main" val="4292280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2CB89-5619-1699-9D5D-2D555BAD5492}"/>
              </a:ext>
            </a:extLst>
          </p:cNvPr>
          <p:cNvSpPr>
            <a:spLocks noGrp="1"/>
          </p:cNvSpPr>
          <p:nvPr>
            <p:ph type="title"/>
          </p:nvPr>
        </p:nvSpPr>
        <p:spPr>
          <a:xfrm>
            <a:off x="415806" y="268873"/>
            <a:ext cx="10515600" cy="1325563"/>
          </a:xfrm>
        </p:spPr>
        <p:txBody>
          <a:bodyPr/>
          <a:lstStyle/>
          <a:p>
            <a:r>
              <a:rPr lang="en-US" dirty="0"/>
              <a:t>Initiated Studies Screens</a:t>
            </a:r>
          </a:p>
        </p:txBody>
      </p:sp>
      <p:pic>
        <p:nvPicPr>
          <p:cNvPr id="4" name="Picture 3">
            <a:extLst>
              <a:ext uri="{FF2B5EF4-FFF2-40B4-BE49-F238E27FC236}">
                <a16:creationId xmlns:a16="http://schemas.microsoft.com/office/drawing/2014/main" id="{8AB3E7FC-E413-DFAD-EBA6-DAA0CCBF7867}"/>
              </a:ext>
            </a:extLst>
          </p:cNvPr>
          <p:cNvPicPr>
            <a:picLocks noChangeAspect="1"/>
          </p:cNvPicPr>
          <p:nvPr/>
        </p:nvPicPr>
        <p:blipFill>
          <a:blip r:embed="rId2"/>
          <a:stretch>
            <a:fillRect/>
          </a:stretch>
        </p:blipFill>
        <p:spPr>
          <a:xfrm>
            <a:off x="256207" y="1756611"/>
            <a:ext cx="6011080" cy="4576618"/>
          </a:xfrm>
          <a:prstGeom prst="rect">
            <a:avLst/>
          </a:prstGeom>
        </p:spPr>
      </p:pic>
      <p:sp>
        <p:nvSpPr>
          <p:cNvPr id="5" name="TextBox 4">
            <a:extLst>
              <a:ext uri="{FF2B5EF4-FFF2-40B4-BE49-F238E27FC236}">
                <a16:creationId xmlns:a16="http://schemas.microsoft.com/office/drawing/2014/main" id="{4D190648-1656-6450-6E2E-239B8915B01C}"/>
              </a:ext>
            </a:extLst>
          </p:cNvPr>
          <p:cNvSpPr txBox="1"/>
          <p:nvPr/>
        </p:nvSpPr>
        <p:spPr>
          <a:xfrm>
            <a:off x="11023748" y="26571"/>
            <a:ext cx="1168252" cy="338554"/>
          </a:xfrm>
          <a:prstGeom prst="rect">
            <a:avLst/>
          </a:prstGeom>
          <a:noFill/>
        </p:spPr>
        <p:txBody>
          <a:bodyPr wrap="square" rtlCol="0">
            <a:spAutoFit/>
          </a:bodyPr>
          <a:lstStyle/>
          <a:p>
            <a:r>
              <a:rPr lang="en-US" sz="800" dirty="0"/>
              <a:t>OMB No. 2070-0224</a:t>
            </a:r>
          </a:p>
          <a:p>
            <a:r>
              <a:rPr lang="en-US" sz="800" dirty="0"/>
              <a:t>Exp 4/30/2029</a:t>
            </a:r>
          </a:p>
        </p:txBody>
      </p:sp>
      <p:pic>
        <p:nvPicPr>
          <p:cNvPr id="6" name="Picture 5">
            <a:extLst>
              <a:ext uri="{FF2B5EF4-FFF2-40B4-BE49-F238E27FC236}">
                <a16:creationId xmlns:a16="http://schemas.microsoft.com/office/drawing/2014/main" id="{211ADB9A-25EC-74DB-82A9-EEF579E2B4C3}"/>
              </a:ext>
            </a:extLst>
          </p:cNvPr>
          <p:cNvPicPr>
            <a:picLocks noChangeAspect="1"/>
          </p:cNvPicPr>
          <p:nvPr/>
        </p:nvPicPr>
        <p:blipFill>
          <a:blip r:embed="rId3"/>
          <a:stretch>
            <a:fillRect/>
          </a:stretch>
        </p:blipFill>
        <p:spPr>
          <a:xfrm>
            <a:off x="6698402" y="436142"/>
            <a:ext cx="5133117" cy="6421858"/>
          </a:xfrm>
          <a:prstGeom prst="rect">
            <a:avLst/>
          </a:prstGeom>
        </p:spPr>
      </p:pic>
      <p:sp>
        <p:nvSpPr>
          <p:cNvPr id="3" name="TextBox 2">
            <a:extLst>
              <a:ext uri="{FF2B5EF4-FFF2-40B4-BE49-F238E27FC236}">
                <a16:creationId xmlns:a16="http://schemas.microsoft.com/office/drawing/2014/main" id="{4AE5FBB4-99D3-0B06-5A61-A14D8B740CB6}"/>
              </a:ext>
            </a:extLst>
          </p:cNvPr>
          <p:cNvSpPr txBox="1"/>
          <p:nvPr/>
        </p:nvSpPr>
        <p:spPr>
          <a:xfrm>
            <a:off x="1055337" y="6308209"/>
            <a:ext cx="2016001" cy="369332"/>
          </a:xfrm>
          <a:prstGeom prst="rect">
            <a:avLst/>
          </a:prstGeom>
          <a:noFill/>
        </p:spPr>
        <p:txBody>
          <a:bodyPr wrap="none" rtlCol="0">
            <a:spAutoFit/>
          </a:bodyPr>
          <a:lstStyle/>
          <a:p>
            <a:r>
              <a:rPr lang="en-US" dirty="0"/>
              <a:t>EPA Form 9600-032</a:t>
            </a:r>
          </a:p>
        </p:txBody>
      </p:sp>
    </p:spTree>
    <p:extLst>
      <p:ext uri="{BB962C8B-B14F-4D97-AF65-F5344CB8AC3E}">
        <p14:creationId xmlns:p14="http://schemas.microsoft.com/office/powerpoint/2010/main" val="8088503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AB3D1-845F-DFAB-CA18-E525AF454499}"/>
              </a:ext>
            </a:extLst>
          </p:cNvPr>
          <p:cNvSpPr>
            <a:spLocks noGrp="1"/>
          </p:cNvSpPr>
          <p:nvPr>
            <p:ph type="title"/>
          </p:nvPr>
        </p:nvSpPr>
        <p:spPr/>
        <p:txBody>
          <a:bodyPr/>
          <a:lstStyle/>
          <a:p>
            <a:r>
              <a:rPr lang="en-US" dirty="0"/>
              <a:t>Ongoing Studies Screens</a:t>
            </a:r>
          </a:p>
        </p:txBody>
      </p:sp>
      <p:pic>
        <p:nvPicPr>
          <p:cNvPr id="4" name="Picture 3">
            <a:extLst>
              <a:ext uri="{FF2B5EF4-FFF2-40B4-BE49-F238E27FC236}">
                <a16:creationId xmlns:a16="http://schemas.microsoft.com/office/drawing/2014/main" id="{84781023-5F6D-8689-DC1D-41D2E8D2A669}"/>
              </a:ext>
            </a:extLst>
          </p:cNvPr>
          <p:cNvPicPr>
            <a:picLocks noChangeAspect="1"/>
          </p:cNvPicPr>
          <p:nvPr/>
        </p:nvPicPr>
        <p:blipFill>
          <a:blip r:embed="rId2"/>
          <a:stretch>
            <a:fillRect/>
          </a:stretch>
        </p:blipFill>
        <p:spPr>
          <a:xfrm>
            <a:off x="221112" y="1876924"/>
            <a:ext cx="6365078" cy="3829835"/>
          </a:xfrm>
          <a:prstGeom prst="rect">
            <a:avLst/>
          </a:prstGeom>
        </p:spPr>
      </p:pic>
      <p:pic>
        <p:nvPicPr>
          <p:cNvPr id="5" name="Picture 4">
            <a:extLst>
              <a:ext uri="{FF2B5EF4-FFF2-40B4-BE49-F238E27FC236}">
                <a16:creationId xmlns:a16="http://schemas.microsoft.com/office/drawing/2014/main" id="{6C7B73A9-E597-059B-9598-A194B1D87238}"/>
              </a:ext>
            </a:extLst>
          </p:cNvPr>
          <p:cNvPicPr>
            <a:picLocks noChangeAspect="1"/>
          </p:cNvPicPr>
          <p:nvPr/>
        </p:nvPicPr>
        <p:blipFill>
          <a:blip r:embed="rId3"/>
          <a:stretch>
            <a:fillRect/>
          </a:stretch>
        </p:blipFill>
        <p:spPr>
          <a:xfrm>
            <a:off x="6675408" y="365125"/>
            <a:ext cx="5078912" cy="6312568"/>
          </a:xfrm>
          <a:prstGeom prst="rect">
            <a:avLst/>
          </a:prstGeom>
        </p:spPr>
      </p:pic>
      <p:sp>
        <p:nvSpPr>
          <p:cNvPr id="6" name="TextBox 5">
            <a:extLst>
              <a:ext uri="{FF2B5EF4-FFF2-40B4-BE49-F238E27FC236}">
                <a16:creationId xmlns:a16="http://schemas.microsoft.com/office/drawing/2014/main" id="{DE3EF69B-D4E5-3742-842E-62462FE9E40E}"/>
              </a:ext>
            </a:extLst>
          </p:cNvPr>
          <p:cNvSpPr txBox="1"/>
          <p:nvPr/>
        </p:nvSpPr>
        <p:spPr>
          <a:xfrm>
            <a:off x="11023748" y="26571"/>
            <a:ext cx="1168252" cy="338554"/>
          </a:xfrm>
          <a:prstGeom prst="rect">
            <a:avLst/>
          </a:prstGeom>
          <a:noFill/>
        </p:spPr>
        <p:txBody>
          <a:bodyPr wrap="square" rtlCol="0">
            <a:spAutoFit/>
          </a:bodyPr>
          <a:lstStyle/>
          <a:p>
            <a:r>
              <a:rPr lang="en-US" sz="800" dirty="0"/>
              <a:t>OMB No. 2070-0224</a:t>
            </a:r>
          </a:p>
          <a:p>
            <a:r>
              <a:rPr lang="en-US" sz="800" dirty="0"/>
              <a:t>Exp 4/30/2029</a:t>
            </a:r>
          </a:p>
        </p:txBody>
      </p:sp>
      <p:sp>
        <p:nvSpPr>
          <p:cNvPr id="3" name="TextBox 2">
            <a:extLst>
              <a:ext uri="{FF2B5EF4-FFF2-40B4-BE49-F238E27FC236}">
                <a16:creationId xmlns:a16="http://schemas.microsoft.com/office/drawing/2014/main" id="{60B240B5-930F-53E4-619B-3BAA01CBF2F2}"/>
              </a:ext>
            </a:extLst>
          </p:cNvPr>
          <p:cNvSpPr txBox="1"/>
          <p:nvPr/>
        </p:nvSpPr>
        <p:spPr>
          <a:xfrm>
            <a:off x="1055337" y="6308209"/>
            <a:ext cx="2016001" cy="369332"/>
          </a:xfrm>
          <a:prstGeom prst="rect">
            <a:avLst/>
          </a:prstGeom>
          <a:noFill/>
        </p:spPr>
        <p:txBody>
          <a:bodyPr wrap="none" rtlCol="0">
            <a:spAutoFit/>
          </a:bodyPr>
          <a:lstStyle/>
          <a:p>
            <a:r>
              <a:rPr lang="en-US" dirty="0"/>
              <a:t>EPA Form 9600-032</a:t>
            </a:r>
          </a:p>
        </p:txBody>
      </p:sp>
    </p:spTree>
    <p:extLst>
      <p:ext uri="{BB962C8B-B14F-4D97-AF65-F5344CB8AC3E}">
        <p14:creationId xmlns:p14="http://schemas.microsoft.com/office/powerpoint/2010/main" val="3381307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EEEB6-366E-E923-5A06-F8B45E5BEC76}"/>
              </a:ext>
            </a:extLst>
          </p:cNvPr>
          <p:cNvSpPr>
            <a:spLocks noGrp="1"/>
          </p:cNvSpPr>
          <p:nvPr>
            <p:ph type="title"/>
          </p:nvPr>
        </p:nvSpPr>
        <p:spPr/>
        <p:txBody>
          <a:bodyPr/>
          <a:lstStyle/>
          <a:p>
            <a:r>
              <a:rPr lang="en-US" dirty="0"/>
              <a:t>Robust Summary Add Document Screen</a:t>
            </a:r>
          </a:p>
        </p:txBody>
      </p:sp>
      <p:pic>
        <p:nvPicPr>
          <p:cNvPr id="4" name="Picture 3">
            <a:extLst>
              <a:ext uri="{FF2B5EF4-FFF2-40B4-BE49-F238E27FC236}">
                <a16:creationId xmlns:a16="http://schemas.microsoft.com/office/drawing/2014/main" id="{F6019596-A782-E26D-B8FA-98F845D14637}"/>
              </a:ext>
            </a:extLst>
          </p:cNvPr>
          <p:cNvPicPr>
            <a:picLocks noChangeAspect="1"/>
          </p:cNvPicPr>
          <p:nvPr/>
        </p:nvPicPr>
        <p:blipFill>
          <a:blip r:embed="rId2"/>
          <a:stretch>
            <a:fillRect/>
          </a:stretch>
        </p:blipFill>
        <p:spPr>
          <a:xfrm>
            <a:off x="2737969" y="1773623"/>
            <a:ext cx="6716062" cy="4048690"/>
          </a:xfrm>
          <a:prstGeom prst="rect">
            <a:avLst/>
          </a:prstGeom>
        </p:spPr>
      </p:pic>
      <p:sp>
        <p:nvSpPr>
          <p:cNvPr id="5" name="TextBox 4">
            <a:extLst>
              <a:ext uri="{FF2B5EF4-FFF2-40B4-BE49-F238E27FC236}">
                <a16:creationId xmlns:a16="http://schemas.microsoft.com/office/drawing/2014/main" id="{C2BE12FC-B891-C374-68AA-FAAE80CF54A1}"/>
              </a:ext>
            </a:extLst>
          </p:cNvPr>
          <p:cNvSpPr txBox="1"/>
          <p:nvPr/>
        </p:nvSpPr>
        <p:spPr>
          <a:xfrm>
            <a:off x="11023748" y="26571"/>
            <a:ext cx="1168252" cy="338554"/>
          </a:xfrm>
          <a:prstGeom prst="rect">
            <a:avLst/>
          </a:prstGeom>
          <a:noFill/>
        </p:spPr>
        <p:txBody>
          <a:bodyPr wrap="square" rtlCol="0">
            <a:spAutoFit/>
          </a:bodyPr>
          <a:lstStyle/>
          <a:p>
            <a:r>
              <a:rPr lang="en-US" sz="800" dirty="0"/>
              <a:t>OMB No. 2070-0224</a:t>
            </a:r>
          </a:p>
          <a:p>
            <a:r>
              <a:rPr lang="en-US" sz="800" dirty="0"/>
              <a:t>Exp 4/30/2029</a:t>
            </a:r>
          </a:p>
        </p:txBody>
      </p:sp>
      <p:sp>
        <p:nvSpPr>
          <p:cNvPr id="3" name="TextBox 2">
            <a:extLst>
              <a:ext uri="{FF2B5EF4-FFF2-40B4-BE49-F238E27FC236}">
                <a16:creationId xmlns:a16="http://schemas.microsoft.com/office/drawing/2014/main" id="{D4CCF4C3-B73D-1FF7-AEF1-23278FF77C50}"/>
              </a:ext>
            </a:extLst>
          </p:cNvPr>
          <p:cNvSpPr txBox="1"/>
          <p:nvPr/>
        </p:nvSpPr>
        <p:spPr>
          <a:xfrm>
            <a:off x="1055337" y="6308209"/>
            <a:ext cx="2016001" cy="369332"/>
          </a:xfrm>
          <a:prstGeom prst="rect">
            <a:avLst/>
          </a:prstGeom>
          <a:noFill/>
        </p:spPr>
        <p:txBody>
          <a:bodyPr wrap="none" rtlCol="0">
            <a:spAutoFit/>
          </a:bodyPr>
          <a:lstStyle/>
          <a:p>
            <a:r>
              <a:rPr lang="en-US" dirty="0"/>
              <a:t>EPA Form 9600-032</a:t>
            </a:r>
          </a:p>
        </p:txBody>
      </p:sp>
    </p:spTree>
    <p:extLst>
      <p:ext uri="{BB962C8B-B14F-4D97-AF65-F5344CB8AC3E}">
        <p14:creationId xmlns:p14="http://schemas.microsoft.com/office/powerpoint/2010/main" val="42414907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4CE97-634D-C5EC-A642-4E8E6D2336EF}"/>
              </a:ext>
            </a:extLst>
          </p:cNvPr>
          <p:cNvSpPr>
            <a:spLocks noGrp="1"/>
          </p:cNvSpPr>
          <p:nvPr>
            <p:ph type="title"/>
          </p:nvPr>
        </p:nvSpPr>
        <p:spPr>
          <a:xfrm>
            <a:off x="838200" y="365125"/>
            <a:ext cx="6011779" cy="1808580"/>
          </a:xfrm>
        </p:spPr>
        <p:txBody>
          <a:bodyPr>
            <a:normAutofit fontScale="90000"/>
          </a:bodyPr>
          <a:lstStyle/>
          <a:p>
            <a:r>
              <a:rPr lang="en-US" dirty="0"/>
              <a:t>Studies which are Known but Without Possession of Copies Screens</a:t>
            </a:r>
          </a:p>
        </p:txBody>
      </p:sp>
      <p:pic>
        <p:nvPicPr>
          <p:cNvPr id="4" name="Picture 3">
            <a:extLst>
              <a:ext uri="{FF2B5EF4-FFF2-40B4-BE49-F238E27FC236}">
                <a16:creationId xmlns:a16="http://schemas.microsoft.com/office/drawing/2014/main" id="{68621CAB-5FBE-AD01-0E17-61C2D916E916}"/>
              </a:ext>
            </a:extLst>
          </p:cNvPr>
          <p:cNvPicPr>
            <a:picLocks noChangeAspect="1"/>
          </p:cNvPicPr>
          <p:nvPr/>
        </p:nvPicPr>
        <p:blipFill>
          <a:blip r:embed="rId2"/>
          <a:stretch>
            <a:fillRect/>
          </a:stretch>
        </p:blipFill>
        <p:spPr>
          <a:xfrm>
            <a:off x="329396" y="2462463"/>
            <a:ext cx="6097926" cy="3651866"/>
          </a:xfrm>
          <a:prstGeom prst="rect">
            <a:avLst/>
          </a:prstGeom>
        </p:spPr>
      </p:pic>
      <p:sp>
        <p:nvSpPr>
          <p:cNvPr id="5" name="TextBox 4">
            <a:extLst>
              <a:ext uri="{FF2B5EF4-FFF2-40B4-BE49-F238E27FC236}">
                <a16:creationId xmlns:a16="http://schemas.microsoft.com/office/drawing/2014/main" id="{550FEBA6-5D1C-51EA-AC96-C2F6C38B7C86}"/>
              </a:ext>
            </a:extLst>
          </p:cNvPr>
          <p:cNvSpPr txBox="1"/>
          <p:nvPr/>
        </p:nvSpPr>
        <p:spPr>
          <a:xfrm>
            <a:off x="11023748" y="26571"/>
            <a:ext cx="1168252" cy="338554"/>
          </a:xfrm>
          <a:prstGeom prst="rect">
            <a:avLst/>
          </a:prstGeom>
          <a:noFill/>
        </p:spPr>
        <p:txBody>
          <a:bodyPr wrap="square" rtlCol="0">
            <a:spAutoFit/>
          </a:bodyPr>
          <a:lstStyle/>
          <a:p>
            <a:r>
              <a:rPr lang="en-US" sz="800" dirty="0"/>
              <a:t>OMB No. 2070-0224</a:t>
            </a:r>
          </a:p>
          <a:p>
            <a:r>
              <a:rPr lang="en-US" sz="800" dirty="0"/>
              <a:t>Exp 4/30/2029</a:t>
            </a:r>
          </a:p>
        </p:txBody>
      </p:sp>
      <p:pic>
        <p:nvPicPr>
          <p:cNvPr id="6" name="Picture 5">
            <a:extLst>
              <a:ext uri="{FF2B5EF4-FFF2-40B4-BE49-F238E27FC236}">
                <a16:creationId xmlns:a16="http://schemas.microsoft.com/office/drawing/2014/main" id="{F3E8AC11-1833-E4B7-991A-6B5D9CA09C97}"/>
              </a:ext>
            </a:extLst>
          </p:cNvPr>
          <p:cNvPicPr>
            <a:picLocks noChangeAspect="1"/>
          </p:cNvPicPr>
          <p:nvPr/>
        </p:nvPicPr>
        <p:blipFill>
          <a:blip r:embed="rId3"/>
          <a:stretch>
            <a:fillRect/>
          </a:stretch>
        </p:blipFill>
        <p:spPr>
          <a:xfrm>
            <a:off x="6503522" y="365125"/>
            <a:ext cx="5543139" cy="6202280"/>
          </a:xfrm>
          <a:prstGeom prst="rect">
            <a:avLst/>
          </a:prstGeom>
        </p:spPr>
      </p:pic>
      <p:sp>
        <p:nvSpPr>
          <p:cNvPr id="3" name="TextBox 2">
            <a:extLst>
              <a:ext uri="{FF2B5EF4-FFF2-40B4-BE49-F238E27FC236}">
                <a16:creationId xmlns:a16="http://schemas.microsoft.com/office/drawing/2014/main" id="{8AC429C0-026A-159D-3920-BC317FF770AD}"/>
              </a:ext>
            </a:extLst>
          </p:cNvPr>
          <p:cNvSpPr txBox="1"/>
          <p:nvPr/>
        </p:nvSpPr>
        <p:spPr>
          <a:xfrm>
            <a:off x="1055337" y="6308209"/>
            <a:ext cx="2016001" cy="369332"/>
          </a:xfrm>
          <a:prstGeom prst="rect">
            <a:avLst/>
          </a:prstGeom>
          <a:noFill/>
        </p:spPr>
        <p:txBody>
          <a:bodyPr wrap="none" rtlCol="0">
            <a:spAutoFit/>
          </a:bodyPr>
          <a:lstStyle/>
          <a:p>
            <a:r>
              <a:rPr lang="en-US" dirty="0"/>
              <a:t>EPA Form 9600-032</a:t>
            </a:r>
          </a:p>
        </p:txBody>
      </p:sp>
    </p:spTree>
    <p:extLst>
      <p:ext uri="{BB962C8B-B14F-4D97-AF65-F5344CB8AC3E}">
        <p14:creationId xmlns:p14="http://schemas.microsoft.com/office/powerpoint/2010/main" val="8132140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8A007-D51D-2A7B-3389-E717C045E932}"/>
              </a:ext>
            </a:extLst>
          </p:cNvPr>
          <p:cNvSpPr>
            <a:spLocks noGrp="1"/>
          </p:cNvSpPr>
          <p:nvPr>
            <p:ph type="title"/>
          </p:nvPr>
        </p:nvSpPr>
        <p:spPr>
          <a:xfrm>
            <a:off x="838200" y="365125"/>
            <a:ext cx="5819775" cy="2016125"/>
          </a:xfrm>
        </p:spPr>
        <p:txBody>
          <a:bodyPr>
            <a:normAutofit fontScale="90000"/>
          </a:bodyPr>
          <a:lstStyle/>
          <a:p>
            <a:r>
              <a:rPr lang="en-US" dirty="0"/>
              <a:t>Studies Previously Sent to Federal Agencies without Confidentiality Claims Screens</a:t>
            </a:r>
          </a:p>
        </p:txBody>
      </p:sp>
      <p:pic>
        <p:nvPicPr>
          <p:cNvPr id="4" name="Picture 3">
            <a:extLst>
              <a:ext uri="{FF2B5EF4-FFF2-40B4-BE49-F238E27FC236}">
                <a16:creationId xmlns:a16="http://schemas.microsoft.com/office/drawing/2014/main" id="{A59DD913-E8C3-781E-0FC1-D6B2A91FE08B}"/>
              </a:ext>
            </a:extLst>
          </p:cNvPr>
          <p:cNvPicPr>
            <a:picLocks noChangeAspect="1"/>
          </p:cNvPicPr>
          <p:nvPr/>
        </p:nvPicPr>
        <p:blipFill>
          <a:blip r:embed="rId2"/>
          <a:stretch>
            <a:fillRect/>
          </a:stretch>
        </p:blipFill>
        <p:spPr>
          <a:xfrm>
            <a:off x="293301" y="2674630"/>
            <a:ext cx="6001401" cy="3604241"/>
          </a:xfrm>
          <a:prstGeom prst="rect">
            <a:avLst/>
          </a:prstGeom>
        </p:spPr>
      </p:pic>
      <p:pic>
        <p:nvPicPr>
          <p:cNvPr id="6" name="Picture 5">
            <a:extLst>
              <a:ext uri="{FF2B5EF4-FFF2-40B4-BE49-F238E27FC236}">
                <a16:creationId xmlns:a16="http://schemas.microsoft.com/office/drawing/2014/main" id="{34F8312F-D4C7-EC94-5F42-9713527AB7ED}"/>
              </a:ext>
            </a:extLst>
          </p:cNvPr>
          <p:cNvPicPr>
            <a:picLocks noChangeAspect="1"/>
          </p:cNvPicPr>
          <p:nvPr/>
        </p:nvPicPr>
        <p:blipFill>
          <a:blip r:embed="rId3"/>
          <a:stretch>
            <a:fillRect/>
          </a:stretch>
        </p:blipFill>
        <p:spPr>
          <a:xfrm>
            <a:off x="6430397" y="365124"/>
            <a:ext cx="5323923" cy="6613191"/>
          </a:xfrm>
          <a:prstGeom prst="rect">
            <a:avLst/>
          </a:prstGeom>
        </p:spPr>
      </p:pic>
      <p:sp>
        <p:nvSpPr>
          <p:cNvPr id="7" name="TextBox 6">
            <a:extLst>
              <a:ext uri="{FF2B5EF4-FFF2-40B4-BE49-F238E27FC236}">
                <a16:creationId xmlns:a16="http://schemas.microsoft.com/office/drawing/2014/main" id="{14FD7FD0-8749-B9A4-C287-7C5237063ED3}"/>
              </a:ext>
            </a:extLst>
          </p:cNvPr>
          <p:cNvSpPr txBox="1"/>
          <p:nvPr/>
        </p:nvSpPr>
        <p:spPr>
          <a:xfrm>
            <a:off x="11023748" y="26571"/>
            <a:ext cx="1168252" cy="338554"/>
          </a:xfrm>
          <a:prstGeom prst="rect">
            <a:avLst/>
          </a:prstGeom>
          <a:noFill/>
        </p:spPr>
        <p:txBody>
          <a:bodyPr wrap="square" rtlCol="0">
            <a:spAutoFit/>
          </a:bodyPr>
          <a:lstStyle/>
          <a:p>
            <a:r>
              <a:rPr lang="en-US" sz="800" dirty="0"/>
              <a:t>OMB No. 2070-0224</a:t>
            </a:r>
          </a:p>
          <a:p>
            <a:r>
              <a:rPr lang="en-US" sz="800" dirty="0"/>
              <a:t>Exp 4/30/2029</a:t>
            </a:r>
          </a:p>
        </p:txBody>
      </p:sp>
      <p:sp>
        <p:nvSpPr>
          <p:cNvPr id="3" name="TextBox 2">
            <a:extLst>
              <a:ext uri="{FF2B5EF4-FFF2-40B4-BE49-F238E27FC236}">
                <a16:creationId xmlns:a16="http://schemas.microsoft.com/office/drawing/2014/main" id="{22C9CD2D-5122-7F30-675E-BEA9617B24A7}"/>
              </a:ext>
            </a:extLst>
          </p:cNvPr>
          <p:cNvSpPr txBox="1"/>
          <p:nvPr/>
        </p:nvSpPr>
        <p:spPr>
          <a:xfrm>
            <a:off x="1055337" y="6308209"/>
            <a:ext cx="2016001" cy="369332"/>
          </a:xfrm>
          <a:prstGeom prst="rect">
            <a:avLst/>
          </a:prstGeom>
          <a:noFill/>
        </p:spPr>
        <p:txBody>
          <a:bodyPr wrap="none" rtlCol="0">
            <a:spAutoFit/>
          </a:bodyPr>
          <a:lstStyle/>
          <a:p>
            <a:r>
              <a:rPr lang="en-US" dirty="0"/>
              <a:t>EPA Form 9600-032</a:t>
            </a:r>
          </a:p>
        </p:txBody>
      </p:sp>
    </p:spTree>
    <p:extLst>
      <p:ext uri="{BB962C8B-B14F-4D97-AF65-F5344CB8AC3E}">
        <p14:creationId xmlns:p14="http://schemas.microsoft.com/office/powerpoint/2010/main" val="36333299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77A65-F15E-BA94-26D8-8E59E88AF73E}"/>
              </a:ext>
            </a:extLst>
          </p:cNvPr>
          <p:cNvSpPr>
            <a:spLocks noGrp="1"/>
          </p:cNvSpPr>
          <p:nvPr>
            <p:ph type="title"/>
          </p:nvPr>
        </p:nvSpPr>
        <p:spPr/>
        <p:txBody>
          <a:bodyPr/>
          <a:lstStyle/>
          <a:p>
            <a:r>
              <a:rPr lang="en-US" dirty="0"/>
              <a:t>Underlying Data Screen</a:t>
            </a:r>
          </a:p>
        </p:txBody>
      </p:sp>
      <p:pic>
        <p:nvPicPr>
          <p:cNvPr id="4" name="Picture 3">
            <a:extLst>
              <a:ext uri="{FF2B5EF4-FFF2-40B4-BE49-F238E27FC236}">
                <a16:creationId xmlns:a16="http://schemas.microsoft.com/office/drawing/2014/main" id="{3C1A9671-CC9F-9578-9D1D-C860DEA37C66}"/>
              </a:ext>
            </a:extLst>
          </p:cNvPr>
          <p:cNvPicPr>
            <a:picLocks noChangeAspect="1"/>
          </p:cNvPicPr>
          <p:nvPr/>
        </p:nvPicPr>
        <p:blipFill>
          <a:blip r:embed="rId2"/>
          <a:stretch>
            <a:fillRect/>
          </a:stretch>
        </p:blipFill>
        <p:spPr>
          <a:xfrm>
            <a:off x="2574290" y="2196739"/>
            <a:ext cx="6706536" cy="3972479"/>
          </a:xfrm>
          <a:prstGeom prst="rect">
            <a:avLst/>
          </a:prstGeom>
        </p:spPr>
      </p:pic>
      <p:sp>
        <p:nvSpPr>
          <p:cNvPr id="5" name="TextBox 4">
            <a:extLst>
              <a:ext uri="{FF2B5EF4-FFF2-40B4-BE49-F238E27FC236}">
                <a16:creationId xmlns:a16="http://schemas.microsoft.com/office/drawing/2014/main" id="{CF2C218C-06F6-BCFE-0276-0849DBA435D2}"/>
              </a:ext>
            </a:extLst>
          </p:cNvPr>
          <p:cNvSpPr txBox="1"/>
          <p:nvPr/>
        </p:nvSpPr>
        <p:spPr>
          <a:xfrm>
            <a:off x="11023748" y="26571"/>
            <a:ext cx="1168252" cy="338554"/>
          </a:xfrm>
          <a:prstGeom prst="rect">
            <a:avLst/>
          </a:prstGeom>
          <a:noFill/>
        </p:spPr>
        <p:txBody>
          <a:bodyPr wrap="square" rtlCol="0">
            <a:spAutoFit/>
          </a:bodyPr>
          <a:lstStyle/>
          <a:p>
            <a:r>
              <a:rPr lang="en-US" sz="800" dirty="0"/>
              <a:t>OMB No. 2070-0224</a:t>
            </a:r>
          </a:p>
          <a:p>
            <a:r>
              <a:rPr lang="en-US" sz="800" dirty="0"/>
              <a:t>Exp 4/30/2029</a:t>
            </a:r>
          </a:p>
        </p:txBody>
      </p:sp>
      <p:sp>
        <p:nvSpPr>
          <p:cNvPr id="3" name="TextBox 2">
            <a:extLst>
              <a:ext uri="{FF2B5EF4-FFF2-40B4-BE49-F238E27FC236}">
                <a16:creationId xmlns:a16="http://schemas.microsoft.com/office/drawing/2014/main" id="{2A0D7258-B3F5-F03D-9BA8-D1321EF02FFA}"/>
              </a:ext>
            </a:extLst>
          </p:cNvPr>
          <p:cNvSpPr txBox="1"/>
          <p:nvPr/>
        </p:nvSpPr>
        <p:spPr>
          <a:xfrm>
            <a:off x="1055337" y="6308209"/>
            <a:ext cx="2016001" cy="369332"/>
          </a:xfrm>
          <a:prstGeom prst="rect">
            <a:avLst/>
          </a:prstGeom>
          <a:noFill/>
        </p:spPr>
        <p:txBody>
          <a:bodyPr wrap="none" rtlCol="0">
            <a:spAutoFit/>
          </a:bodyPr>
          <a:lstStyle/>
          <a:p>
            <a:r>
              <a:rPr lang="en-US" dirty="0"/>
              <a:t>EPA Form 9600-032</a:t>
            </a:r>
          </a:p>
        </p:txBody>
      </p:sp>
    </p:spTree>
    <p:extLst>
      <p:ext uri="{BB962C8B-B14F-4D97-AF65-F5344CB8AC3E}">
        <p14:creationId xmlns:p14="http://schemas.microsoft.com/office/powerpoint/2010/main" val="34759678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58B3B-6C07-9820-A091-4AB0BCA665AC}"/>
              </a:ext>
            </a:extLst>
          </p:cNvPr>
          <p:cNvSpPr>
            <a:spLocks noGrp="1"/>
          </p:cNvSpPr>
          <p:nvPr>
            <p:ph type="title"/>
          </p:nvPr>
        </p:nvSpPr>
        <p:spPr>
          <a:xfrm>
            <a:off x="838200" y="365125"/>
            <a:ext cx="4744453" cy="1325563"/>
          </a:xfrm>
        </p:spPr>
        <p:txBody>
          <a:bodyPr>
            <a:normAutofit fontScale="90000"/>
          </a:bodyPr>
          <a:lstStyle/>
          <a:p>
            <a:r>
              <a:rPr lang="en-US" dirty="0"/>
              <a:t>Preliminary Reports of Ongoing Studies Screens</a:t>
            </a:r>
          </a:p>
        </p:txBody>
      </p:sp>
      <p:pic>
        <p:nvPicPr>
          <p:cNvPr id="4" name="Picture 3">
            <a:extLst>
              <a:ext uri="{FF2B5EF4-FFF2-40B4-BE49-F238E27FC236}">
                <a16:creationId xmlns:a16="http://schemas.microsoft.com/office/drawing/2014/main" id="{EEBE3C21-8D81-DFB1-5838-E50F103E0080}"/>
              </a:ext>
            </a:extLst>
          </p:cNvPr>
          <p:cNvPicPr>
            <a:picLocks noChangeAspect="1"/>
          </p:cNvPicPr>
          <p:nvPr/>
        </p:nvPicPr>
        <p:blipFill>
          <a:blip r:embed="rId2"/>
          <a:stretch>
            <a:fillRect/>
          </a:stretch>
        </p:blipFill>
        <p:spPr>
          <a:xfrm>
            <a:off x="224166" y="2277977"/>
            <a:ext cx="5871834" cy="3499713"/>
          </a:xfrm>
          <a:prstGeom prst="rect">
            <a:avLst/>
          </a:prstGeom>
        </p:spPr>
      </p:pic>
      <p:sp>
        <p:nvSpPr>
          <p:cNvPr id="5" name="TextBox 4">
            <a:extLst>
              <a:ext uri="{FF2B5EF4-FFF2-40B4-BE49-F238E27FC236}">
                <a16:creationId xmlns:a16="http://schemas.microsoft.com/office/drawing/2014/main" id="{C337FD10-337D-2523-50FA-390BE13F79E5}"/>
              </a:ext>
            </a:extLst>
          </p:cNvPr>
          <p:cNvSpPr txBox="1"/>
          <p:nvPr/>
        </p:nvSpPr>
        <p:spPr>
          <a:xfrm>
            <a:off x="11023748" y="26571"/>
            <a:ext cx="1168252" cy="338554"/>
          </a:xfrm>
          <a:prstGeom prst="rect">
            <a:avLst/>
          </a:prstGeom>
          <a:noFill/>
        </p:spPr>
        <p:txBody>
          <a:bodyPr wrap="square" rtlCol="0">
            <a:spAutoFit/>
          </a:bodyPr>
          <a:lstStyle/>
          <a:p>
            <a:r>
              <a:rPr lang="en-US" sz="800" dirty="0"/>
              <a:t>OMB No. 2070-0224</a:t>
            </a:r>
          </a:p>
          <a:p>
            <a:r>
              <a:rPr lang="en-US" sz="800" dirty="0"/>
              <a:t>Exp 4/30/2029</a:t>
            </a:r>
          </a:p>
        </p:txBody>
      </p:sp>
      <p:pic>
        <p:nvPicPr>
          <p:cNvPr id="6" name="Picture 5">
            <a:extLst>
              <a:ext uri="{FF2B5EF4-FFF2-40B4-BE49-F238E27FC236}">
                <a16:creationId xmlns:a16="http://schemas.microsoft.com/office/drawing/2014/main" id="{84498B3A-7130-E797-BB48-73A0B8967435}"/>
              </a:ext>
            </a:extLst>
          </p:cNvPr>
          <p:cNvPicPr>
            <a:picLocks noChangeAspect="1"/>
          </p:cNvPicPr>
          <p:nvPr/>
        </p:nvPicPr>
        <p:blipFill>
          <a:blip r:embed="rId3"/>
          <a:stretch>
            <a:fillRect/>
          </a:stretch>
        </p:blipFill>
        <p:spPr>
          <a:xfrm>
            <a:off x="6461532" y="365125"/>
            <a:ext cx="5075563" cy="6324600"/>
          </a:xfrm>
          <a:prstGeom prst="rect">
            <a:avLst/>
          </a:prstGeom>
        </p:spPr>
      </p:pic>
      <p:sp>
        <p:nvSpPr>
          <p:cNvPr id="3" name="TextBox 2">
            <a:extLst>
              <a:ext uri="{FF2B5EF4-FFF2-40B4-BE49-F238E27FC236}">
                <a16:creationId xmlns:a16="http://schemas.microsoft.com/office/drawing/2014/main" id="{7AA7C032-F0CC-4C3C-823B-7A59C8EAA7A1}"/>
              </a:ext>
            </a:extLst>
          </p:cNvPr>
          <p:cNvSpPr txBox="1"/>
          <p:nvPr/>
        </p:nvSpPr>
        <p:spPr>
          <a:xfrm>
            <a:off x="1055337" y="6308209"/>
            <a:ext cx="2016001" cy="369332"/>
          </a:xfrm>
          <a:prstGeom prst="rect">
            <a:avLst/>
          </a:prstGeom>
          <a:noFill/>
        </p:spPr>
        <p:txBody>
          <a:bodyPr wrap="none" rtlCol="0">
            <a:spAutoFit/>
          </a:bodyPr>
          <a:lstStyle/>
          <a:p>
            <a:r>
              <a:rPr lang="en-US" dirty="0"/>
              <a:t>EPA Form 9600-032</a:t>
            </a:r>
          </a:p>
        </p:txBody>
      </p:sp>
    </p:spTree>
    <p:extLst>
      <p:ext uri="{BB962C8B-B14F-4D97-AF65-F5344CB8AC3E}">
        <p14:creationId xmlns:p14="http://schemas.microsoft.com/office/powerpoint/2010/main" val="4897552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B8391B9-C2BB-E2C7-4922-C34CC3B7D35D}"/>
              </a:ext>
            </a:extLst>
          </p:cNvPr>
          <p:cNvSpPr>
            <a:spLocks noGrp="1"/>
          </p:cNvSpPr>
          <p:nvPr>
            <p:ph type="title"/>
          </p:nvPr>
        </p:nvSpPr>
        <p:spPr>
          <a:xfrm>
            <a:off x="364958" y="128752"/>
            <a:ext cx="4480034" cy="2693385"/>
          </a:xfrm>
        </p:spPr>
        <p:txBody>
          <a:bodyPr>
            <a:normAutofit/>
          </a:bodyPr>
          <a:lstStyle/>
          <a:p>
            <a:r>
              <a:rPr lang="en-US" dirty="0"/>
              <a:t>Chemical Information Submission System Screen</a:t>
            </a:r>
          </a:p>
        </p:txBody>
      </p:sp>
      <p:pic>
        <p:nvPicPr>
          <p:cNvPr id="8" name="Picture 7">
            <a:extLst>
              <a:ext uri="{FF2B5EF4-FFF2-40B4-BE49-F238E27FC236}">
                <a16:creationId xmlns:a16="http://schemas.microsoft.com/office/drawing/2014/main" id="{681E8C4F-D920-B615-DEF5-D70174ECF30C}"/>
              </a:ext>
            </a:extLst>
          </p:cNvPr>
          <p:cNvPicPr>
            <a:picLocks noChangeAspect="1"/>
          </p:cNvPicPr>
          <p:nvPr/>
        </p:nvPicPr>
        <p:blipFill>
          <a:blip r:embed="rId2"/>
          <a:stretch>
            <a:fillRect/>
          </a:stretch>
        </p:blipFill>
        <p:spPr>
          <a:xfrm>
            <a:off x="5070436" y="128752"/>
            <a:ext cx="6201110" cy="6731876"/>
          </a:xfrm>
          <a:prstGeom prst="rect">
            <a:avLst/>
          </a:prstGeom>
        </p:spPr>
      </p:pic>
      <p:sp>
        <p:nvSpPr>
          <p:cNvPr id="9" name="TextBox 8">
            <a:extLst>
              <a:ext uri="{FF2B5EF4-FFF2-40B4-BE49-F238E27FC236}">
                <a16:creationId xmlns:a16="http://schemas.microsoft.com/office/drawing/2014/main" id="{5077B376-A300-8D7E-F536-8B7B1BAD21BA}"/>
              </a:ext>
            </a:extLst>
          </p:cNvPr>
          <p:cNvSpPr txBox="1"/>
          <p:nvPr/>
        </p:nvSpPr>
        <p:spPr>
          <a:xfrm>
            <a:off x="5524869" y="3494690"/>
            <a:ext cx="5292244" cy="1477328"/>
          </a:xfrm>
          <a:prstGeom prst="rect">
            <a:avLst/>
          </a:prstGeom>
          <a:solidFill>
            <a:schemeClr val="bg1"/>
          </a:solidFill>
        </p:spPr>
        <p:txBody>
          <a:bodyPr wrap="square" rtlCol="0">
            <a:spAutoFit/>
          </a:bodyPr>
          <a:lstStyle/>
          <a:p>
            <a:r>
              <a:rPr lang="en-US" sz="900" dirty="0">
                <a:effectLst/>
                <a:latin typeface="Times New Roman" panose="02020603050405020304" pitchFamily="18" charset="0"/>
                <a:ea typeface="Calibri" panose="020F0502020204030204" pitchFamily="34" charset="0"/>
                <a:cs typeface="Times New Roman" panose="02020603050405020304" pitchFamily="18" charset="0"/>
              </a:rPr>
              <a:t>This collection of information is approved by OMB under the Paperwork Reduction Act, 44 U.S.C. 3501 et seq. (OMB Control No. 2070-0224). Responses to this collection of information are mandatory for certain persons, as specified at 40 CFR Part 712. An agency may not conduct or sponsor, and a person is not required to respond to, a collection of information unless it displays a currently valid OMB control number. The public reporting and recordkeeping burden for this collection of information is estimated to be </a:t>
            </a:r>
            <a:r>
              <a:rPr lang="en-US" sz="900" i="0" dirty="0">
                <a:solidFill>
                  <a:srgbClr val="000000"/>
                </a:solidFill>
                <a:effectLst/>
                <a:latin typeface="Times New Roman" panose="02020603050405020304" pitchFamily="18" charset="0"/>
                <a:cs typeface="Times New Roman" panose="02020603050405020304" pitchFamily="18" charset="0"/>
              </a:rPr>
              <a:t>0.4 to 107.5</a:t>
            </a:r>
            <a:r>
              <a:rPr lang="en-US" sz="900" dirty="0">
                <a:effectLst/>
                <a:latin typeface="Times New Roman" panose="02020603050405020304" pitchFamily="18" charset="0"/>
                <a:ea typeface="Calibri" panose="020F0502020204030204" pitchFamily="34" charset="0"/>
                <a:cs typeface="Times New Roman" panose="02020603050405020304" pitchFamily="18" charset="0"/>
              </a:rPr>
              <a:t> hour</a:t>
            </a:r>
            <a:r>
              <a:rPr lang="en-US" sz="900" dirty="0">
                <a:latin typeface="Times New Roman" panose="02020603050405020304" pitchFamily="18" charset="0"/>
                <a:ea typeface="Calibri" panose="020F0502020204030204" pitchFamily="34" charset="0"/>
                <a:cs typeface="Times New Roman" panose="02020603050405020304" pitchFamily="18" charset="0"/>
              </a:rPr>
              <a:t>s</a:t>
            </a:r>
            <a:r>
              <a:rPr lang="en-US" sz="900" dirty="0">
                <a:effectLst/>
                <a:latin typeface="Times New Roman" panose="02020603050405020304" pitchFamily="18" charset="0"/>
                <a:ea typeface="Calibri" panose="020F0502020204030204" pitchFamily="34" charset="0"/>
                <a:cs typeface="Times New Roman" panose="02020603050405020304" pitchFamily="18" charset="0"/>
              </a:rPr>
              <a:t> per response. Send comments on the Agency’s need for this information, the accuracy of the provided burden estimates and any suggested methods for minimizing respondent burden to the Data &amp; Enterprise Programs Deputy Division Director, U.S. Environmental Protection Agency (2821T), 1200 Pennsylvania Ave., NW, Washington, D.C. 20460. Include the OMB control number in any correspondence. Do not send the completed form to this address.</a:t>
            </a:r>
          </a:p>
        </p:txBody>
      </p:sp>
      <p:sp>
        <p:nvSpPr>
          <p:cNvPr id="10" name="TextBox 9">
            <a:extLst>
              <a:ext uri="{FF2B5EF4-FFF2-40B4-BE49-F238E27FC236}">
                <a16:creationId xmlns:a16="http://schemas.microsoft.com/office/drawing/2014/main" id="{973EF09A-8AB9-CC3F-A9AF-DD8D972E7886}"/>
              </a:ext>
            </a:extLst>
          </p:cNvPr>
          <p:cNvSpPr txBox="1"/>
          <p:nvPr/>
        </p:nvSpPr>
        <p:spPr>
          <a:xfrm>
            <a:off x="11023748" y="681009"/>
            <a:ext cx="1168252" cy="338554"/>
          </a:xfrm>
          <a:prstGeom prst="rect">
            <a:avLst/>
          </a:prstGeom>
          <a:noFill/>
        </p:spPr>
        <p:txBody>
          <a:bodyPr wrap="square" rtlCol="0">
            <a:spAutoFit/>
          </a:bodyPr>
          <a:lstStyle/>
          <a:p>
            <a:r>
              <a:rPr lang="en-US" sz="800" dirty="0"/>
              <a:t>OMB No. 2070-0224</a:t>
            </a:r>
          </a:p>
          <a:p>
            <a:r>
              <a:rPr lang="en-US" sz="800" dirty="0"/>
              <a:t>Exp 4/30/209</a:t>
            </a:r>
          </a:p>
        </p:txBody>
      </p:sp>
      <p:sp>
        <p:nvSpPr>
          <p:cNvPr id="11" name="TextBox 10">
            <a:extLst>
              <a:ext uri="{FF2B5EF4-FFF2-40B4-BE49-F238E27FC236}">
                <a16:creationId xmlns:a16="http://schemas.microsoft.com/office/drawing/2014/main" id="{847DEE76-F0C9-D1FF-9280-8ECD2729659D}"/>
              </a:ext>
            </a:extLst>
          </p:cNvPr>
          <p:cNvSpPr txBox="1"/>
          <p:nvPr/>
        </p:nvSpPr>
        <p:spPr>
          <a:xfrm>
            <a:off x="1055337" y="6308209"/>
            <a:ext cx="2016001" cy="369332"/>
          </a:xfrm>
          <a:prstGeom prst="rect">
            <a:avLst/>
          </a:prstGeom>
          <a:noFill/>
        </p:spPr>
        <p:txBody>
          <a:bodyPr wrap="none" rtlCol="0">
            <a:spAutoFit/>
          </a:bodyPr>
          <a:lstStyle/>
          <a:p>
            <a:r>
              <a:rPr lang="en-US" dirty="0"/>
              <a:t>EPA Form 9600-032</a:t>
            </a:r>
          </a:p>
        </p:txBody>
      </p:sp>
    </p:spTree>
    <p:extLst>
      <p:ext uri="{BB962C8B-B14F-4D97-AF65-F5344CB8AC3E}">
        <p14:creationId xmlns:p14="http://schemas.microsoft.com/office/powerpoint/2010/main" val="21252470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57002-9134-0131-15FA-169DB1FD1942}"/>
              </a:ext>
            </a:extLst>
          </p:cNvPr>
          <p:cNvSpPr>
            <a:spLocks noGrp="1"/>
          </p:cNvSpPr>
          <p:nvPr>
            <p:ph type="title"/>
          </p:nvPr>
        </p:nvSpPr>
        <p:spPr>
          <a:xfrm>
            <a:off x="838200" y="365125"/>
            <a:ext cx="5362575" cy="1325563"/>
          </a:xfrm>
        </p:spPr>
        <p:txBody>
          <a:bodyPr/>
          <a:lstStyle/>
          <a:p>
            <a:r>
              <a:rPr lang="en-US" dirty="0"/>
              <a:t>Copies of Studies Screens</a:t>
            </a:r>
          </a:p>
        </p:txBody>
      </p:sp>
      <p:pic>
        <p:nvPicPr>
          <p:cNvPr id="4" name="Picture 3">
            <a:extLst>
              <a:ext uri="{FF2B5EF4-FFF2-40B4-BE49-F238E27FC236}">
                <a16:creationId xmlns:a16="http://schemas.microsoft.com/office/drawing/2014/main" id="{0768D368-76BB-159E-7FB0-C32EA2EED6AB}"/>
              </a:ext>
            </a:extLst>
          </p:cNvPr>
          <p:cNvPicPr>
            <a:picLocks noChangeAspect="1"/>
          </p:cNvPicPr>
          <p:nvPr/>
        </p:nvPicPr>
        <p:blipFill>
          <a:blip r:embed="rId2"/>
          <a:stretch>
            <a:fillRect/>
          </a:stretch>
        </p:blipFill>
        <p:spPr>
          <a:xfrm>
            <a:off x="228131" y="2371725"/>
            <a:ext cx="6253914" cy="3729317"/>
          </a:xfrm>
          <a:prstGeom prst="rect">
            <a:avLst/>
          </a:prstGeom>
        </p:spPr>
      </p:pic>
      <p:pic>
        <p:nvPicPr>
          <p:cNvPr id="5" name="Picture 4">
            <a:extLst>
              <a:ext uri="{FF2B5EF4-FFF2-40B4-BE49-F238E27FC236}">
                <a16:creationId xmlns:a16="http://schemas.microsoft.com/office/drawing/2014/main" id="{FFC38320-0D58-23BE-C1AD-A4824EFF9C21}"/>
              </a:ext>
            </a:extLst>
          </p:cNvPr>
          <p:cNvPicPr>
            <a:picLocks noChangeAspect="1"/>
          </p:cNvPicPr>
          <p:nvPr/>
        </p:nvPicPr>
        <p:blipFill>
          <a:blip r:embed="rId3"/>
          <a:stretch>
            <a:fillRect/>
          </a:stretch>
        </p:blipFill>
        <p:spPr>
          <a:xfrm>
            <a:off x="6545937" y="552450"/>
            <a:ext cx="5501068" cy="6101042"/>
          </a:xfrm>
          <a:prstGeom prst="rect">
            <a:avLst/>
          </a:prstGeom>
        </p:spPr>
      </p:pic>
      <p:sp>
        <p:nvSpPr>
          <p:cNvPr id="7" name="TextBox 6">
            <a:extLst>
              <a:ext uri="{FF2B5EF4-FFF2-40B4-BE49-F238E27FC236}">
                <a16:creationId xmlns:a16="http://schemas.microsoft.com/office/drawing/2014/main" id="{ED662838-20F3-26F1-4F2F-DC8024648327}"/>
              </a:ext>
            </a:extLst>
          </p:cNvPr>
          <p:cNvSpPr txBox="1"/>
          <p:nvPr/>
        </p:nvSpPr>
        <p:spPr>
          <a:xfrm>
            <a:off x="11023748" y="26571"/>
            <a:ext cx="1168252" cy="338554"/>
          </a:xfrm>
          <a:prstGeom prst="rect">
            <a:avLst/>
          </a:prstGeom>
          <a:noFill/>
        </p:spPr>
        <p:txBody>
          <a:bodyPr wrap="square" rtlCol="0">
            <a:spAutoFit/>
          </a:bodyPr>
          <a:lstStyle/>
          <a:p>
            <a:r>
              <a:rPr lang="en-US" sz="800" dirty="0"/>
              <a:t>OMB No. 2070-0224</a:t>
            </a:r>
          </a:p>
          <a:p>
            <a:r>
              <a:rPr lang="en-US" sz="800" dirty="0"/>
              <a:t>Exp 4/30/2029</a:t>
            </a:r>
          </a:p>
        </p:txBody>
      </p:sp>
      <p:sp>
        <p:nvSpPr>
          <p:cNvPr id="3" name="TextBox 2">
            <a:extLst>
              <a:ext uri="{FF2B5EF4-FFF2-40B4-BE49-F238E27FC236}">
                <a16:creationId xmlns:a16="http://schemas.microsoft.com/office/drawing/2014/main" id="{0B6A23AF-C59A-C6A7-B093-2AD7E9C214D6}"/>
              </a:ext>
            </a:extLst>
          </p:cNvPr>
          <p:cNvSpPr txBox="1"/>
          <p:nvPr/>
        </p:nvSpPr>
        <p:spPr>
          <a:xfrm>
            <a:off x="1055337" y="6308209"/>
            <a:ext cx="2016001" cy="369332"/>
          </a:xfrm>
          <a:prstGeom prst="rect">
            <a:avLst/>
          </a:prstGeom>
          <a:noFill/>
        </p:spPr>
        <p:txBody>
          <a:bodyPr wrap="none" rtlCol="0">
            <a:spAutoFit/>
          </a:bodyPr>
          <a:lstStyle/>
          <a:p>
            <a:r>
              <a:rPr lang="en-US" dirty="0"/>
              <a:t>EPA Form 9600-032</a:t>
            </a:r>
          </a:p>
        </p:txBody>
      </p:sp>
    </p:spTree>
    <p:extLst>
      <p:ext uri="{BB962C8B-B14F-4D97-AF65-F5344CB8AC3E}">
        <p14:creationId xmlns:p14="http://schemas.microsoft.com/office/powerpoint/2010/main" val="23303143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C8C7B-DBA7-9A4F-3458-A77DA9CDB290}"/>
              </a:ext>
            </a:extLst>
          </p:cNvPr>
          <p:cNvSpPr>
            <a:spLocks noGrp="1"/>
          </p:cNvSpPr>
          <p:nvPr>
            <p:ph type="title"/>
          </p:nvPr>
        </p:nvSpPr>
        <p:spPr/>
        <p:txBody>
          <a:bodyPr/>
          <a:lstStyle/>
          <a:p>
            <a:r>
              <a:rPr lang="en-US" dirty="0"/>
              <a:t>Submitter Requests Screen</a:t>
            </a:r>
          </a:p>
        </p:txBody>
      </p:sp>
      <p:pic>
        <p:nvPicPr>
          <p:cNvPr id="4" name="Picture 3">
            <a:extLst>
              <a:ext uri="{FF2B5EF4-FFF2-40B4-BE49-F238E27FC236}">
                <a16:creationId xmlns:a16="http://schemas.microsoft.com/office/drawing/2014/main" id="{52FCDBD0-77A4-4739-7C90-057BC045617E}"/>
              </a:ext>
            </a:extLst>
          </p:cNvPr>
          <p:cNvPicPr>
            <a:picLocks noChangeAspect="1"/>
          </p:cNvPicPr>
          <p:nvPr/>
        </p:nvPicPr>
        <p:blipFill>
          <a:blip r:embed="rId2"/>
          <a:stretch>
            <a:fillRect/>
          </a:stretch>
        </p:blipFill>
        <p:spPr>
          <a:xfrm>
            <a:off x="2728442" y="1814207"/>
            <a:ext cx="6735115" cy="4372585"/>
          </a:xfrm>
          <a:prstGeom prst="rect">
            <a:avLst/>
          </a:prstGeom>
        </p:spPr>
      </p:pic>
      <p:sp>
        <p:nvSpPr>
          <p:cNvPr id="5" name="TextBox 4">
            <a:extLst>
              <a:ext uri="{FF2B5EF4-FFF2-40B4-BE49-F238E27FC236}">
                <a16:creationId xmlns:a16="http://schemas.microsoft.com/office/drawing/2014/main" id="{3C8C3489-6229-32FD-120F-662E31F15B0F}"/>
              </a:ext>
            </a:extLst>
          </p:cNvPr>
          <p:cNvSpPr txBox="1"/>
          <p:nvPr/>
        </p:nvSpPr>
        <p:spPr>
          <a:xfrm>
            <a:off x="11023748" y="26571"/>
            <a:ext cx="1168252" cy="338554"/>
          </a:xfrm>
          <a:prstGeom prst="rect">
            <a:avLst/>
          </a:prstGeom>
          <a:noFill/>
        </p:spPr>
        <p:txBody>
          <a:bodyPr wrap="square" rtlCol="0">
            <a:spAutoFit/>
          </a:bodyPr>
          <a:lstStyle/>
          <a:p>
            <a:r>
              <a:rPr lang="en-US" sz="800" dirty="0"/>
              <a:t>OMB No. 2070-0224</a:t>
            </a:r>
          </a:p>
          <a:p>
            <a:r>
              <a:rPr lang="en-US" sz="800" dirty="0"/>
              <a:t>Exp 4/30/2029</a:t>
            </a:r>
          </a:p>
        </p:txBody>
      </p:sp>
      <p:sp>
        <p:nvSpPr>
          <p:cNvPr id="3" name="TextBox 2">
            <a:extLst>
              <a:ext uri="{FF2B5EF4-FFF2-40B4-BE49-F238E27FC236}">
                <a16:creationId xmlns:a16="http://schemas.microsoft.com/office/drawing/2014/main" id="{29E820D5-C73B-4233-2245-2417283589B4}"/>
              </a:ext>
            </a:extLst>
          </p:cNvPr>
          <p:cNvSpPr txBox="1"/>
          <p:nvPr/>
        </p:nvSpPr>
        <p:spPr>
          <a:xfrm>
            <a:off x="1055337" y="6308209"/>
            <a:ext cx="2016001" cy="369332"/>
          </a:xfrm>
          <a:prstGeom prst="rect">
            <a:avLst/>
          </a:prstGeom>
          <a:noFill/>
        </p:spPr>
        <p:txBody>
          <a:bodyPr wrap="none" rtlCol="0">
            <a:spAutoFit/>
          </a:bodyPr>
          <a:lstStyle/>
          <a:p>
            <a:r>
              <a:rPr lang="en-US" dirty="0"/>
              <a:t>EPA Form 9600-032</a:t>
            </a:r>
          </a:p>
        </p:txBody>
      </p:sp>
    </p:spTree>
    <p:extLst>
      <p:ext uri="{BB962C8B-B14F-4D97-AF65-F5344CB8AC3E}">
        <p14:creationId xmlns:p14="http://schemas.microsoft.com/office/powerpoint/2010/main" val="7584257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25F9C-1D5F-249E-556B-9B8CAF82D8A5}"/>
              </a:ext>
            </a:extLst>
          </p:cNvPr>
          <p:cNvSpPr>
            <a:spLocks noGrp="1"/>
          </p:cNvSpPr>
          <p:nvPr>
            <p:ph type="title"/>
          </p:nvPr>
        </p:nvSpPr>
        <p:spPr/>
        <p:txBody>
          <a:bodyPr/>
          <a:lstStyle/>
          <a:p>
            <a:r>
              <a:rPr lang="en-US" dirty="0"/>
              <a:t>Substantiation Summary Screen</a:t>
            </a:r>
          </a:p>
        </p:txBody>
      </p:sp>
      <p:pic>
        <p:nvPicPr>
          <p:cNvPr id="4" name="Picture 3">
            <a:extLst>
              <a:ext uri="{FF2B5EF4-FFF2-40B4-BE49-F238E27FC236}">
                <a16:creationId xmlns:a16="http://schemas.microsoft.com/office/drawing/2014/main" id="{500DB89B-D017-CAA2-B701-B6C89A4D719E}"/>
              </a:ext>
            </a:extLst>
          </p:cNvPr>
          <p:cNvPicPr>
            <a:picLocks noChangeAspect="1"/>
          </p:cNvPicPr>
          <p:nvPr/>
        </p:nvPicPr>
        <p:blipFill>
          <a:blip r:embed="rId2"/>
          <a:stretch>
            <a:fillRect/>
          </a:stretch>
        </p:blipFill>
        <p:spPr>
          <a:xfrm>
            <a:off x="2747495" y="1433234"/>
            <a:ext cx="6697010" cy="3991532"/>
          </a:xfrm>
          <a:prstGeom prst="rect">
            <a:avLst/>
          </a:prstGeom>
        </p:spPr>
      </p:pic>
      <p:sp>
        <p:nvSpPr>
          <p:cNvPr id="5" name="TextBox 4">
            <a:extLst>
              <a:ext uri="{FF2B5EF4-FFF2-40B4-BE49-F238E27FC236}">
                <a16:creationId xmlns:a16="http://schemas.microsoft.com/office/drawing/2014/main" id="{49DDF706-745D-F435-A10F-874C6D34F6E0}"/>
              </a:ext>
            </a:extLst>
          </p:cNvPr>
          <p:cNvSpPr txBox="1"/>
          <p:nvPr/>
        </p:nvSpPr>
        <p:spPr>
          <a:xfrm>
            <a:off x="11023748" y="26571"/>
            <a:ext cx="1168252" cy="338554"/>
          </a:xfrm>
          <a:prstGeom prst="rect">
            <a:avLst/>
          </a:prstGeom>
          <a:noFill/>
        </p:spPr>
        <p:txBody>
          <a:bodyPr wrap="square" rtlCol="0">
            <a:spAutoFit/>
          </a:bodyPr>
          <a:lstStyle/>
          <a:p>
            <a:r>
              <a:rPr lang="en-US" sz="800" dirty="0"/>
              <a:t>OMB No. 2070-0224</a:t>
            </a:r>
          </a:p>
          <a:p>
            <a:r>
              <a:rPr lang="en-US" sz="800" dirty="0"/>
              <a:t>Exp 4/30/2029</a:t>
            </a:r>
          </a:p>
        </p:txBody>
      </p:sp>
      <p:sp>
        <p:nvSpPr>
          <p:cNvPr id="3" name="TextBox 2">
            <a:extLst>
              <a:ext uri="{FF2B5EF4-FFF2-40B4-BE49-F238E27FC236}">
                <a16:creationId xmlns:a16="http://schemas.microsoft.com/office/drawing/2014/main" id="{9F929940-534F-AD18-840F-2CDCC0FEDBA0}"/>
              </a:ext>
            </a:extLst>
          </p:cNvPr>
          <p:cNvSpPr txBox="1"/>
          <p:nvPr/>
        </p:nvSpPr>
        <p:spPr>
          <a:xfrm>
            <a:off x="1055337" y="6308209"/>
            <a:ext cx="2016001" cy="369332"/>
          </a:xfrm>
          <a:prstGeom prst="rect">
            <a:avLst/>
          </a:prstGeom>
          <a:noFill/>
        </p:spPr>
        <p:txBody>
          <a:bodyPr wrap="none" rtlCol="0">
            <a:spAutoFit/>
          </a:bodyPr>
          <a:lstStyle/>
          <a:p>
            <a:r>
              <a:rPr lang="en-US" dirty="0"/>
              <a:t>EPA Form 9600-032</a:t>
            </a:r>
          </a:p>
        </p:txBody>
      </p:sp>
    </p:spTree>
    <p:extLst>
      <p:ext uri="{BB962C8B-B14F-4D97-AF65-F5344CB8AC3E}">
        <p14:creationId xmlns:p14="http://schemas.microsoft.com/office/powerpoint/2010/main" val="17040024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F58C7-AFA8-4E18-4134-EF876D28CEB6}"/>
              </a:ext>
            </a:extLst>
          </p:cNvPr>
          <p:cNvSpPr>
            <a:spLocks noGrp="1"/>
          </p:cNvSpPr>
          <p:nvPr>
            <p:ph type="title"/>
          </p:nvPr>
        </p:nvSpPr>
        <p:spPr>
          <a:xfrm>
            <a:off x="533400" y="365125"/>
            <a:ext cx="3476625" cy="2378075"/>
          </a:xfrm>
        </p:spPr>
        <p:txBody>
          <a:bodyPr>
            <a:normAutofit fontScale="90000"/>
          </a:bodyPr>
          <a:lstStyle/>
          <a:p>
            <a:r>
              <a:rPr lang="en-US" dirty="0"/>
              <a:t>Submission of Studies Substantiation Screen</a:t>
            </a:r>
          </a:p>
        </p:txBody>
      </p:sp>
      <p:pic>
        <p:nvPicPr>
          <p:cNvPr id="4" name="Picture 3">
            <a:extLst>
              <a:ext uri="{FF2B5EF4-FFF2-40B4-BE49-F238E27FC236}">
                <a16:creationId xmlns:a16="http://schemas.microsoft.com/office/drawing/2014/main" id="{9C51F185-4C32-E04B-9915-84A3F0E157F8}"/>
              </a:ext>
            </a:extLst>
          </p:cNvPr>
          <p:cNvPicPr>
            <a:picLocks noChangeAspect="1"/>
          </p:cNvPicPr>
          <p:nvPr/>
        </p:nvPicPr>
        <p:blipFill>
          <a:blip r:embed="rId2"/>
          <a:stretch>
            <a:fillRect/>
          </a:stretch>
        </p:blipFill>
        <p:spPr>
          <a:xfrm>
            <a:off x="4519145" y="386498"/>
            <a:ext cx="6697010" cy="6106377"/>
          </a:xfrm>
          <a:prstGeom prst="rect">
            <a:avLst/>
          </a:prstGeom>
        </p:spPr>
      </p:pic>
      <p:sp>
        <p:nvSpPr>
          <p:cNvPr id="5" name="TextBox 4">
            <a:extLst>
              <a:ext uri="{FF2B5EF4-FFF2-40B4-BE49-F238E27FC236}">
                <a16:creationId xmlns:a16="http://schemas.microsoft.com/office/drawing/2014/main" id="{BAEBE927-1B46-DFF4-2D86-CCBAC920AC6E}"/>
              </a:ext>
            </a:extLst>
          </p:cNvPr>
          <p:cNvSpPr txBox="1"/>
          <p:nvPr/>
        </p:nvSpPr>
        <p:spPr>
          <a:xfrm>
            <a:off x="11023748" y="26571"/>
            <a:ext cx="1168252" cy="338554"/>
          </a:xfrm>
          <a:prstGeom prst="rect">
            <a:avLst/>
          </a:prstGeom>
          <a:noFill/>
        </p:spPr>
        <p:txBody>
          <a:bodyPr wrap="square" rtlCol="0">
            <a:spAutoFit/>
          </a:bodyPr>
          <a:lstStyle/>
          <a:p>
            <a:r>
              <a:rPr lang="en-US" sz="800" dirty="0"/>
              <a:t>OMB No. 2070-0224</a:t>
            </a:r>
          </a:p>
          <a:p>
            <a:r>
              <a:rPr lang="en-US" sz="800" dirty="0"/>
              <a:t>Exp 4/30/2029</a:t>
            </a:r>
          </a:p>
        </p:txBody>
      </p:sp>
    </p:spTree>
    <p:extLst>
      <p:ext uri="{BB962C8B-B14F-4D97-AF65-F5344CB8AC3E}">
        <p14:creationId xmlns:p14="http://schemas.microsoft.com/office/powerpoint/2010/main" val="5256526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76863-609B-7218-62C4-AA203129B82D}"/>
              </a:ext>
            </a:extLst>
          </p:cNvPr>
          <p:cNvSpPr>
            <a:spLocks noGrp="1"/>
          </p:cNvSpPr>
          <p:nvPr>
            <p:ph type="title"/>
          </p:nvPr>
        </p:nvSpPr>
        <p:spPr/>
        <p:txBody>
          <a:bodyPr/>
          <a:lstStyle/>
          <a:p>
            <a:r>
              <a:rPr lang="en-US" dirty="0"/>
              <a:t>Resources Screen</a:t>
            </a:r>
          </a:p>
        </p:txBody>
      </p:sp>
      <p:pic>
        <p:nvPicPr>
          <p:cNvPr id="4" name="Picture 3">
            <a:extLst>
              <a:ext uri="{FF2B5EF4-FFF2-40B4-BE49-F238E27FC236}">
                <a16:creationId xmlns:a16="http://schemas.microsoft.com/office/drawing/2014/main" id="{1BC8942E-9C28-C925-C378-C779B6048156}"/>
              </a:ext>
            </a:extLst>
          </p:cNvPr>
          <p:cNvPicPr>
            <a:picLocks noChangeAspect="1"/>
          </p:cNvPicPr>
          <p:nvPr/>
        </p:nvPicPr>
        <p:blipFill>
          <a:blip r:embed="rId2"/>
          <a:stretch>
            <a:fillRect/>
          </a:stretch>
        </p:blipFill>
        <p:spPr>
          <a:xfrm>
            <a:off x="2752258" y="1857101"/>
            <a:ext cx="6687483" cy="3924848"/>
          </a:xfrm>
          <a:prstGeom prst="rect">
            <a:avLst/>
          </a:prstGeom>
        </p:spPr>
      </p:pic>
      <p:sp>
        <p:nvSpPr>
          <p:cNvPr id="5" name="TextBox 4">
            <a:extLst>
              <a:ext uri="{FF2B5EF4-FFF2-40B4-BE49-F238E27FC236}">
                <a16:creationId xmlns:a16="http://schemas.microsoft.com/office/drawing/2014/main" id="{B361F179-CBB7-28DD-9079-01B4DA80569E}"/>
              </a:ext>
            </a:extLst>
          </p:cNvPr>
          <p:cNvSpPr txBox="1"/>
          <p:nvPr/>
        </p:nvSpPr>
        <p:spPr>
          <a:xfrm>
            <a:off x="11023748" y="26571"/>
            <a:ext cx="1168252" cy="338554"/>
          </a:xfrm>
          <a:prstGeom prst="rect">
            <a:avLst/>
          </a:prstGeom>
          <a:noFill/>
        </p:spPr>
        <p:txBody>
          <a:bodyPr wrap="square" rtlCol="0">
            <a:spAutoFit/>
          </a:bodyPr>
          <a:lstStyle/>
          <a:p>
            <a:r>
              <a:rPr lang="en-US" sz="800" dirty="0"/>
              <a:t>OMB No. 2070-0224</a:t>
            </a:r>
          </a:p>
          <a:p>
            <a:r>
              <a:rPr lang="en-US" sz="800" dirty="0"/>
              <a:t>Exp 4/30/2029</a:t>
            </a:r>
          </a:p>
        </p:txBody>
      </p:sp>
      <p:sp>
        <p:nvSpPr>
          <p:cNvPr id="3" name="TextBox 2">
            <a:extLst>
              <a:ext uri="{FF2B5EF4-FFF2-40B4-BE49-F238E27FC236}">
                <a16:creationId xmlns:a16="http://schemas.microsoft.com/office/drawing/2014/main" id="{1D65619E-6A8B-D3D5-A99E-EF0BA538DAD3}"/>
              </a:ext>
            </a:extLst>
          </p:cNvPr>
          <p:cNvSpPr txBox="1"/>
          <p:nvPr/>
        </p:nvSpPr>
        <p:spPr>
          <a:xfrm>
            <a:off x="1055337" y="6308209"/>
            <a:ext cx="2016001" cy="369332"/>
          </a:xfrm>
          <a:prstGeom prst="rect">
            <a:avLst/>
          </a:prstGeom>
          <a:noFill/>
        </p:spPr>
        <p:txBody>
          <a:bodyPr wrap="none" rtlCol="0">
            <a:spAutoFit/>
          </a:bodyPr>
          <a:lstStyle/>
          <a:p>
            <a:r>
              <a:rPr lang="en-US" dirty="0"/>
              <a:t>EPA Form 9600-032</a:t>
            </a:r>
          </a:p>
        </p:txBody>
      </p:sp>
    </p:spTree>
    <p:extLst>
      <p:ext uri="{BB962C8B-B14F-4D97-AF65-F5344CB8AC3E}">
        <p14:creationId xmlns:p14="http://schemas.microsoft.com/office/powerpoint/2010/main" val="679390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438AD-70F8-B17D-BE96-8B330FE25322}"/>
              </a:ext>
            </a:extLst>
          </p:cNvPr>
          <p:cNvSpPr>
            <a:spLocks noGrp="1"/>
          </p:cNvSpPr>
          <p:nvPr>
            <p:ph type="title"/>
          </p:nvPr>
        </p:nvSpPr>
        <p:spPr/>
        <p:txBody>
          <a:bodyPr/>
          <a:lstStyle/>
          <a:p>
            <a:r>
              <a:rPr lang="en-US" dirty="0"/>
              <a:t>Home Screen</a:t>
            </a:r>
          </a:p>
        </p:txBody>
      </p:sp>
      <p:pic>
        <p:nvPicPr>
          <p:cNvPr id="6" name="Picture 5">
            <a:extLst>
              <a:ext uri="{FF2B5EF4-FFF2-40B4-BE49-F238E27FC236}">
                <a16:creationId xmlns:a16="http://schemas.microsoft.com/office/drawing/2014/main" id="{0FC38AD0-5AD7-3457-EFC0-960672AC3BBF}"/>
              </a:ext>
            </a:extLst>
          </p:cNvPr>
          <p:cNvPicPr>
            <a:picLocks noChangeAspect="1"/>
          </p:cNvPicPr>
          <p:nvPr/>
        </p:nvPicPr>
        <p:blipFill>
          <a:blip r:embed="rId2"/>
          <a:stretch>
            <a:fillRect/>
          </a:stretch>
        </p:blipFill>
        <p:spPr>
          <a:xfrm>
            <a:off x="2449211" y="1690688"/>
            <a:ext cx="6716062" cy="4467849"/>
          </a:xfrm>
          <a:prstGeom prst="rect">
            <a:avLst/>
          </a:prstGeom>
        </p:spPr>
      </p:pic>
      <p:sp>
        <p:nvSpPr>
          <p:cNvPr id="7" name="TextBox 6">
            <a:extLst>
              <a:ext uri="{FF2B5EF4-FFF2-40B4-BE49-F238E27FC236}">
                <a16:creationId xmlns:a16="http://schemas.microsoft.com/office/drawing/2014/main" id="{75C392F8-0E17-FA33-0E17-BA9BD7F87184}"/>
              </a:ext>
            </a:extLst>
          </p:cNvPr>
          <p:cNvSpPr txBox="1"/>
          <p:nvPr/>
        </p:nvSpPr>
        <p:spPr>
          <a:xfrm>
            <a:off x="9307243" y="1352134"/>
            <a:ext cx="1168252" cy="338554"/>
          </a:xfrm>
          <a:prstGeom prst="rect">
            <a:avLst/>
          </a:prstGeom>
          <a:noFill/>
        </p:spPr>
        <p:txBody>
          <a:bodyPr wrap="square" rtlCol="0">
            <a:spAutoFit/>
          </a:bodyPr>
          <a:lstStyle/>
          <a:p>
            <a:r>
              <a:rPr lang="en-US" sz="800" dirty="0"/>
              <a:t>OMB No. 2070-0224</a:t>
            </a:r>
          </a:p>
          <a:p>
            <a:r>
              <a:rPr lang="en-US" sz="800" dirty="0"/>
              <a:t>Exp 4/30/2029</a:t>
            </a:r>
          </a:p>
        </p:txBody>
      </p:sp>
      <p:sp>
        <p:nvSpPr>
          <p:cNvPr id="3" name="TextBox 2">
            <a:extLst>
              <a:ext uri="{FF2B5EF4-FFF2-40B4-BE49-F238E27FC236}">
                <a16:creationId xmlns:a16="http://schemas.microsoft.com/office/drawing/2014/main" id="{5A046077-6C86-6F0A-D891-4D4DBB494EAE}"/>
              </a:ext>
            </a:extLst>
          </p:cNvPr>
          <p:cNvSpPr txBox="1"/>
          <p:nvPr/>
        </p:nvSpPr>
        <p:spPr>
          <a:xfrm>
            <a:off x="1055337" y="6308209"/>
            <a:ext cx="2016001" cy="369332"/>
          </a:xfrm>
          <a:prstGeom prst="rect">
            <a:avLst/>
          </a:prstGeom>
          <a:noFill/>
        </p:spPr>
        <p:txBody>
          <a:bodyPr wrap="none" rtlCol="0">
            <a:spAutoFit/>
          </a:bodyPr>
          <a:lstStyle/>
          <a:p>
            <a:r>
              <a:rPr lang="en-US" dirty="0"/>
              <a:t>EPA Form 9600-032</a:t>
            </a:r>
          </a:p>
        </p:txBody>
      </p:sp>
    </p:spTree>
    <p:extLst>
      <p:ext uri="{BB962C8B-B14F-4D97-AF65-F5344CB8AC3E}">
        <p14:creationId xmlns:p14="http://schemas.microsoft.com/office/powerpoint/2010/main" val="2975189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77A4D-C800-72DB-2067-C82FF76CE60F}"/>
              </a:ext>
            </a:extLst>
          </p:cNvPr>
          <p:cNvSpPr>
            <a:spLocks noGrp="1"/>
          </p:cNvSpPr>
          <p:nvPr>
            <p:ph type="title"/>
          </p:nvPr>
        </p:nvSpPr>
        <p:spPr/>
        <p:txBody>
          <a:bodyPr/>
          <a:lstStyle/>
          <a:p>
            <a:r>
              <a:rPr lang="en-US" dirty="0"/>
              <a:t>Submissions Screen</a:t>
            </a:r>
          </a:p>
        </p:txBody>
      </p:sp>
      <p:pic>
        <p:nvPicPr>
          <p:cNvPr id="6" name="Picture 5">
            <a:extLst>
              <a:ext uri="{FF2B5EF4-FFF2-40B4-BE49-F238E27FC236}">
                <a16:creationId xmlns:a16="http://schemas.microsoft.com/office/drawing/2014/main" id="{E5A8F20D-DD4C-8397-1F8B-88BB7BD0CB3C}"/>
              </a:ext>
            </a:extLst>
          </p:cNvPr>
          <p:cNvPicPr>
            <a:picLocks noChangeAspect="1"/>
          </p:cNvPicPr>
          <p:nvPr/>
        </p:nvPicPr>
        <p:blipFill>
          <a:blip r:embed="rId2"/>
          <a:stretch>
            <a:fillRect/>
          </a:stretch>
        </p:blipFill>
        <p:spPr>
          <a:xfrm>
            <a:off x="2681573" y="1857607"/>
            <a:ext cx="6668431" cy="3848637"/>
          </a:xfrm>
          <a:prstGeom prst="rect">
            <a:avLst/>
          </a:prstGeom>
        </p:spPr>
      </p:pic>
      <p:sp>
        <p:nvSpPr>
          <p:cNvPr id="7" name="TextBox 6">
            <a:extLst>
              <a:ext uri="{FF2B5EF4-FFF2-40B4-BE49-F238E27FC236}">
                <a16:creationId xmlns:a16="http://schemas.microsoft.com/office/drawing/2014/main" id="{DDB1DFD4-B4AC-258E-6C43-A69A232B2126}"/>
              </a:ext>
            </a:extLst>
          </p:cNvPr>
          <p:cNvSpPr txBox="1"/>
          <p:nvPr/>
        </p:nvSpPr>
        <p:spPr>
          <a:xfrm>
            <a:off x="9740379" y="785282"/>
            <a:ext cx="1168252" cy="338554"/>
          </a:xfrm>
          <a:prstGeom prst="rect">
            <a:avLst/>
          </a:prstGeom>
          <a:noFill/>
        </p:spPr>
        <p:txBody>
          <a:bodyPr wrap="square" rtlCol="0">
            <a:spAutoFit/>
          </a:bodyPr>
          <a:lstStyle/>
          <a:p>
            <a:r>
              <a:rPr lang="en-US" sz="800" dirty="0"/>
              <a:t>OMB No. 2070-0224</a:t>
            </a:r>
          </a:p>
          <a:p>
            <a:r>
              <a:rPr lang="en-US" sz="800" dirty="0"/>
              <a:t>Exp 4/30/2029</a:t>
            </a:r>
          </a:p>
        </p:txBody>
      </p:sp>
      <p:sp>
        <p:nvSpPr>
          <p:cNvPr id="3" name="TextBox 2">
            <a:extLst>
              <a:ext uri="{FF2B5EF4-FFF2-40B4-BE49-F238E27FC236}">
                <a16:creationId xmlns:a16="http://schemas.microsoft.com/office/drawing/2014/main" id="{C916EF68-23DB-C1A9-9D96-9DD67F1A76A2}"/>
              </a:ext>
            </a:extLst>
          </p:cNvPr>
          <p:cNvSpPr txBox="1"/>
          <p:nvPr/>
        </p:nvSpPr>
        <p:spPr>
          <a:xfrm>
            <a:off x="1055337" y="6308209"/>
            <a:ext cx="2016001" cy="369332"/>
          </a:xfrm>
          <a:prstGeom prst="rect">
            <a:avLst/>
          </a:prstGeom>
          <a:noFill/>
        </p:spPr>
        <p:txBody>
          <a:bodyPr wrap="none" rtlCol="0">
            <a:spAutoFit/>
          </a:bodyPr>
          <a:lstStyle/>
          <a:p>
            <a:r>
              <a:rPr lang="en-US" dirty="0"/>
              <a:t>EPA Form 9600-032</a:t>
            </a:r>
          </a:p>
        </p:txBody>
      </p:sp>
    </p:spTree>
    <p:extLst>
      <p:ext uri="{BB962C8B-B14F-4D97-AF65-F5344CB8AC3E}">
        <p14:creationId xmlns:p14="http://schemas.microsoft.com/office/powerpoint/2010/main" val="29958349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26040-C123-CB5C-A42F-26B539FCEB90}"/>
              </a:ext>
            </a:extLst>
          </p:cNvPr>
          <p:cNvSpPr>
            <a:spLocks noGrp="1"/>
          </p:cNvSpPr>
          <p:nvPr>
            <p:ph type="title"/>
          </p:nvPr>
        </p:nvSpPr>
        <p:spPr/>
        <p:txBody>
          <a:bodyPr/>
          <a:lstStyle/>
          <a:p>
            <a:r>
              <a:rPr lang="en-US" dirty="0"/>
              <a:t>Passphrase Screen</a:t>
            </a:r>
          </a:p>
        </p:txBody>
      </p:sp>
      <p:pic>
        <p:nvPicPr>
          <p:cNvPr id="4" name="Picture 3">
            <a:extLst>
              <a:ext uri="{FF2B5EF4-FFF2-40B4-BE49-F238E27FC236}">
                <a16:creationId xmlns:a16="http://schemas.microsoft.com/office/drawing/2014/main" id="{5F81B828-9DF3-BB73-E8FA-E166B863D260}"/>
              </a:ext>
            </a:extLst>
          </p:cNvPr>
          <p:cNvPicPr>
            <a:picLocks noChangeAspect="1"/>
          </p:cNvPicPr>
          <p:nvPr/>
        </p:nvPicPr>
        <p:blipFill>
          <a:blip r:embed="rId2"/>
          <a:stretch>
            <a:fillRect/>
          </a:stretch>
        </p:blipFill>
        <p:spPr>
          <a:xfrm>
            <a:off x="2542206" y="1875650"/>
            <a:ext cx="6706536" cy="3924848"/>
          </a:xfrm>
          <a:prstGeom prst="rect">
            <a:avLst/>
          </a:prstGeom>
        </p:spPr>
      </p:pic>
      <p:sp>
        <p:nvSpPr>
          <p:cNvPr id="5" name="TextBox 4">
            <a:extLst>
              <a:ext uri="{FF2B5EF4-FFF2-40B4-BE49-F238E27FC236}">
                <a16:creationId xmlns:a16="http://schemas.microsoft.com/office/drawing/2014/main" id="{3286CF92-2A96-E809-5F12-0A107E729173}"/>
              </a:ext>
            </a:extLst>
          </p:cNvPr>
          <p:cNvSpPr txBox="1"/>
          <p:nvPr/>
        </p:nvSpPr>
        <p:spPr>
          <a:xfrm>
            <a:off x="10149453" y="544651"/>
            <a:ext cx="1168252" cy="338554"/>
          </a:xfrm>
          <a:prstGeom prst="rect">
            <a:avLst/>
          </a:prstGeom>
          <a:noFill/>
        </p:spPr>
        <p:txBody>
          <a:bodyPr wrap="square" rtlCol="0">
            <a:spAutoFit/>
          </a:bodyPr>
          <a:lstStyle/>
          <a:p>
            <a:r>
              <a:rPr lang="en-US" sz="800" dirty="0"/>
              <a:t>OMB No. 2070-0224</a:t>
            </a:r>
          </a:p>
          <a:p>
            <a:r>
              <a:rPr lang="en-US" sz="800" dirty="0"/>
              <a:t>Exp 4/30/2029</a:t>
            </a:r>
          </a:p>
        </p:txBody>
      </p:sp>
      <p:sp>
        <p:nvSpPr>
          <p:cNvPr id="3" name="TextBox 2">
            <a:extLst>
              <a:ext uri="{FF2B5EF4-FFF2-40B4-BE49-F238E27FC236}">
                <a16:creationId xmlns:a16="http://schemas.microsoft.com/office/drawing/2014/main" id="{F079BF2D-548E-81D0-2EBA-95B1C9EA537A}"/>
              </a:ext>
            </a:extLst>
          </p:cNvPr>
          <p:cNvSpPr txBox="1"/>
          <p:nvPr/>
        </p:nvSpPr>
        <p:spPr>
          <a:xfrm>
            <a:off x="1055337" y="6308209"/>
            <a:ext cx="2016001" cy="369332"/>
          </a:xfrm>
          <a:prstGeom prst="rect">
            <a:avLst/>
          </a:prstGeom>
          <a:noFill/>
        </p:spPr>
        <p:txBody>
          <a:bodyPr wrap="none" rtlCol="0">
            <a:spAutoFit/>
          </a:bodyPr>
          <a:lstStyle/>
          <a:p>
            <a:r>
              <a:rPr lang="en-US" dirty="0"/>
              <a:t>EPA Form 9600-032</a:t>
            </a:r>
          </a:p>
        </p:txBody>
      </p:sp>
    </p:spTree>
    <p:extLst>
      <p:ext uri="{BB962C8B-B14F-4D97-AF65-F5344CB8AC3E}">
        <p14:creationId xmlns:p14="http://schemas.microsoft.com/office/powerpoint/2010/main" val="2398693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FBB9C-EA74-AA8B-859A-7EBC69E7A817}"/>
              </a:ext>
            </a:extLst>
          </p:cNvPr>
          <p:cNvSpPr>
            <a:spLocks noGrp="1"/>
          </p:cNvSpPr>
          <p:nvPr>
            <p:ph type="title"/>
          </p:nvPr>
        </p:nvSpPr>
        <p:spPr/>
        <p:txBody>
          <a:bodyPr/>
          <a:lstStyle/>
          <a:p>
            <a:r>
              <a:rPr lang="en-US" dirty="0"/>
              <a:t>General Submission Information Screen</a:t>
            </a:r>
          </a:p>
        </p:txBody>
      </p:sp>
      <p:pic>
        <p:nvPicPr>
          <p:cNvPr id="4" name="Picture 3">
            <a:extLst>
              <a:ext uri="{FF2B5EF4-FFF2-40B4-BE49-F238E27FC236}">
                <a16:creationId xmlns:a16="http://schemas.microsoft.com/office/drawing/2014/main" id="{1F32AB9C-D05A-D30B-AA00-7EAE0B9F64A9}"/>
              </a:ext>
            </a:extLst>
          </p:cNvPr>
          <p:cNvPicPr>
            <a:picLocks noChangeAspect="1"/>
          </p:cNvPicPr>
          <p:nvPr/>
        </p:nvPicPr>
        <p:blipFill>
          <a:blip r:embed="rId2"/>
          <a:stretch>
            <a:fillRect/>
          </a:stretch>
        </p:blipFill>
        <p:spPr>
          <a:xfrm>
            <a:off x="2733205" y="1797955"/>
            <a:ext cx="6725589" cy="3791479"/>
          </a:xfrm>
          <a:prstGeom prst="rect">
            <a:avLst/>
          </a:prstGeom>
        </p:spPr>
      </p:pic>
      <p:sp>
        <p:nvSpPr>
          <p:cNvPr id="5" name="TextBox 4">
            <a:extLst>
              <a:ext uri="{FF2B5EF4-FFF2-40B4-BE49-F238E27FC236}">
                <a16:creationId xmlns:a16="http://schemas.microsoft.com/office/drawing/2014/main" id="{8985672F-38BD-A8AE-A71B-8B4B36C546BF}"/>
              </a:ext>
            </a:extLst>
          </p:cNvPr>
          <p:cNvSpPr txBox="1"/>
          <p:nvPr/>
        </p:nvSpPr>
        <p:spPr>
          <a:xfrm>
            <a:off x="10149453" y="544651"/>
            <a:ext cx="1168252" cy="338554"/>
          </a:xfrm>
          <a:prstGeom prst="rect">
            <a:avLst/>
          </a:prstGeom>
          <a:noFill/>
        </p:spPr>
        <p:txBody>
          <a:bodyPr wrap="square" rtlCol="0">
            <a:spAutoFit/>
          </a:bodyPr>
          <a:lstStyle/>
          <a:p>
            <a:r>
              <a:rPr lang="en-US" sz="800" dirty="0"/>
              <a:t>OMB No. 2070-0224</a:t>
            </a:r>
          </a:p>
          <a:p>
            <a:r>
              <a:rPr lang="en-US" sz="800" dirty="0"/>
              <a:t>Exp 4/30/2029</a:t>
            </a:r>
          </a:p>
        </p:txBody>
      </p:sp>
      <p:sp>
        <p:nvSpPr>
          <p:cNvPr id="3" name="TextBox 2">
            <a:extLst>
              <a:ext uri="{FF2B5EF4-FFF2-40B4-BE49-F238E27FC236}">
                <a16:creationId xmlns:a16="http://schemas.microsoft.com/office/drawing/2014/main" id="{5C57EDFB-AF40-8EFF-303A-9C1C8BB9F3AB}"/>
              </a:ext>
            </a:extLst>
          </p:cNvPr>
          <p:cNvSpPr txBox="1"/>
          <p:nvPr/>
        </p:nvSpPr>
        <p:spPr>
          <a:xfrm>
            <a:off x="1055337" y="6308209"/>
            <a:ext cx="2016001" cy="369332"/>
          </a:xfrm>
          <a:prstGeom prst="rect">
            <a:avLst/>
          </a:prstGeom>
          <a:noFill/>
        </p:spPr>
        <p:txBody>
          <a:bodyPr wrap="none" rtlCol="0">
            <a:spAutoFit/>
          </a:bodyPr>
          <a:lstStyle/>
          <a:p>
            <a:r>
              <a:rPr lang="en-US" dirty="0"/>
              <a:t>EPA Form 9600-032</a:t>
            </a:r>
          </a:p>
        </p:txBody>
      </p:sp>
    </p:spTree>
    <p:extLst>
      <p:ext uri="{BB962C8B-B14F-4D97-AF65-F5344CB8AC3E}">
        <p14:creationId xmlns:p14="http://schemas.microsoft.com/office/powerpoint/2010/main" val="3698001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748FA-86D6-55D4-3B00-B58AC4C97E56}"/>
              </a:ext>
            </a:extLst>
          </p:cNvPr>
          <p:cNvSpPr>
            <a:spLocks noGrp="1"/>
          </p:cNvSpPr>
          <p:nvPr>
            <p:ph type="title"/>
          </p:nvPr>
        </p:nvSpPr>
        <p:spPr>
          <a:xfrm>
            <a:off x="782053" y="565651"/>
            <a:ext cx="3084095" cy="1944938"/>
          </a:xfrm>
        </p:spPr>
        <p:txBody>
          <a:bodyPr>
            <a:normAutofit/>
          </a:bodyPr>
          <a:lstStyle/>
          <a:p>
            <a:r>
              <a:rPr lang="en-US" dirty="0"/>
              <a:t>Technical Contact Screen</a:t>
            </a:r>
          </a:p>
        </p:txBody>
      </p:sp>
      <p:pic>
        <p:nvPicPr>
          <p:cNvPr id="4" name="Picture 3">
            <a:extLst>
              <a:ext uri="{FF2B5EF4-FFF2-40B4-BE49-F238E27FC236}">
                <a16:creationId xmlns:a16="http://schemas.microsoft.com/office/drawing/2014/main" id="{434B9ED8-A325-67E0-5A0D-1D1D1CAB3377}"/>
              </a:ext>
            </a:extLst>
          </p:cNvPr>
          <p:cNvPicPr>
            <a:picLocks noChangeAspect="1"/>
          </p:cNvPicPr>
          <p:nvPr/>
        </p:nvPicPr>
        <p:blipFill>
          <a:blip r:embed="rId2"/>
          <a:stretch>
            <a:fillRect/>
          </a:stretch>
        </p:blipFill>
        <p:spPr>
          <a:xfrm>
            <a:off x="3214468" y="530688"/>
            <a:ext cx="6725589" cy="6115904"/>
          </a:xfrm>
          <a:prstGeom prst="rect">
            <a:avLst/>
          </a:prstGeom>
        </p:spPr>
      </p:pic>
      <p:sp>
        <p:nvSpPr>
          <p:cNvPr id="5" name="TextBox 4">
            <a:extLst>
              <a:ext uri="{FF2B5EF4-FFF2-40B4-BE49-F238E27FC236}">
                <a16:creationId xmlns:a16="http://schemas.microsoft.com/office/drawing/2014/main" id="{50D8B96A-C286-0F45-7FAF-C7C2B53FB1E1}"/>
              </a:ext>
            </a:extLst>
          </p:cNvPr>
          <p:cNvSpPr txBox="1"/>
          <p:nvPr/>
        </p:nvSpPr>
        <p:spPr>
          <a:xfrm>
            <a:off x="10149453" y="544651"/>
            <a:ext cx="1168252" cy="338554"/>
          </a:xfrm>
          <a:prstGeom prst="rect">
            <a:avLst/>
          </a:prstGeom>
          <a:noFill/>
        </p:spPr>
        <p:txBody>
          <a:bodyPr wrap="square" rtlCol="0">
            <a:spAutoFit/>
          </a:bodyPr>
          <a:lstStyle/>
          <a:p>
            <a:r>
              <a:rPr lang="en-US" sz="800" dirty="0"/>
              <a:t>OMB No. 2070-0224</a:t>
            </a:r>
          </a:p>
          <a:p>
            <a:r>
              <a:rPr lang="en-US" sz="800" dirty="0"/>
              <a:t>Exp 4/30/2029</a:t>
            </a:r>
          </a:p>
        </p:txBody>
      </p:sp>
      <p:sp>
        <p:nvSpPr>
          <p:cNvPr id="3" name="TextBox 2">
            <a:extLst>
              <a:ext uri="{FF2B5EF4-FFF2-40B4-BE49-F238E27FC236}">
                <a16:creationId xmlns:a16="http://schemas.microsoft.com/office/drawing/2014/main" id="{275942DE-DFAD-72E9-1106-2BB232FADB80}"/>
              </a:ext>
            </a:extLst>
          </p:cNvPr>
          <p:cNvSpPr txBox="1"/>
          <p:nvPr/>
        </p:nvSpPr>
        <p:spPr>
          <a:xfrm>
            <a:off x="1055337" y="6308209"/>
            <a:ext cx="2016001" cy="369332"/>
          </a:xfrm>
          <a:prstGeom prst="rect">
            <a:avLst/>
          </a:prstGeom>
          <a:noFill/>
        </p:spPr>
        <p:txBody>
          <a:bodyPr wrap="none" rtlCol="0">
            <a:spAutoFit/>
          </a:bodyPr>
          <a:lstStyle/>
          <a:p>
            <a:r>
              <a:rPr lang="en-US" dirty="0"/>
              <a:t>EPA Form 9600-032</a:t>
            </a:r>
          </a:p>
        </p:txBody>
      </p:sp>
    </p:spTree>
    <p:extLst>
      <p:ext uri="{BB962C8B-B14F-4D97-AF65-F5344CB8AC3E}">
        <p14:creationId xmlns:p14="http://schemas.microsoft.com/office/powerpoint/2010/main" val="22810066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4BF90-F1E4-4630-EBCD-CB3FF48526F7}"/>
              </a:ext>
            </a:extLst>
          </p:cNvPr>
          <p:cNvSpPr>
            <a:spLocks noGrp="1"/>
          </p:cNvSpPr>
          <p:nvPr>
            <p:ph type="title"/>
          </p:nvPr>
        </p:nvSpPr>
        <p:spPr>
          <a:xfrm>
            <a:off x="389020" y="601746"/>
            <a:ext cx="2626895" cy="2827254"/>
          </a:xfrm>
        </p:spPr>
        <p:txBody>
          <a:bodyPr>
            <a:normAutofit fontScale="90000"/>
          </a:bodyPr>
          <a:lstStyle/>
          <a:p>
            <a:r>
              <a:rPr lang="en-US" dirty="0"/>
              <a:t>Submitting on Behalf of Company Screen</a:t>
            </a:r>
          </a:p>
        </p:txBody>
      </p:sp>
      <p:pic>
        <p:nvPicPr>
          <p:cNvPr id="4" name="Picture 3">
            <a:extLst>
              <a:ext uri="{FF2B5EF4-FFF2-40B4-BE49-F238E27FC236}">
                <a16:creationId xmlns:a16="http://schemas.microsoft.com/office/drawing/2014/main" id="{2A75A9D2-76D1-B4A7-AC91-15EFAE13D39A}"/>
              </a:ext>
            </a:extLst>
          </p:cNvPr>
          <p:cNvPicPr>
            <a:picLocks noChangeAspect="1"/>
          </p:cNvPicPr>
          <p:nvPr/>
        </p:nvPicPr>
        <p:blipFill>
          <a:blip r:embed="rId2"/>
          <a:stretch>
            <a:fillRect/>
          </a:stretch>
        </p:blipFill>
        <p:spPr>
          <a:xfrm>
            <a:off x="3229006" y="638753"/>
            <a:ext cx="6744641" cy="6077798"/>
          </a:xfrm>
          <a:prstGeom prst="rect">
            <a:avLst/>
          </a:prstGeom>
        </p:spPr>
      </p:pic>
      <p:sp>
        <p:nvSpPr>
          <p:cNvPr id="5" name="TextBox 4">
            <a:extLst>
              <a:ext uri="{FF2B5EF4-FFF2-40B4-BE49-F238E27FC236}">
                <a16:creationId xmlns:a16="http://schemas.microsoft.com/office/drawing/2014/main" id="{CB8F9525-906A-0A50-930C-8E2E59C42AA4}"/>
              </a:ext>
            </a:extLst>
          </p:cNvPr>
          <p:cNvSpPr txBox="1"/>
          <p:nvPr/>
        </p:nvSpPr>
        <p:spPr>
          <a:xfrm>
            <a:off x="10149453" y="544651"/>
            <a:ext cx="1168252" cy="338554"/>
          </a:xfrm>
          <a:prstGeom prst="rect">
            <a:avLst/>
          </a:prstGeom>
          <a:noFill/>
        </p:spPr>
        <p:txBody>
          <a:bodyPr wrap="square" rtlCol="0">
            <a:spAutoFit/>
          </a:bodyPr>
          <a:lstStyle/>
          <a:p>
            <a:r>
              <a:rPr lang="en-US" sz="800" dirty="0"/>
              <a:t>OMB No. 2070-0224</a:t>
            </a:r>
          </a:p>
          <a:p>
            <a:r>
              <a:rPr lang="en-US" sz="800" dirty="0"/>
              <a:t>Exp 4/30/2029</a:t>
            </a:r>
          </a:p>
        </p:txBody>
      </p:sp>
      <p:sp>
        <p:nvSpPr>
          <p:cNvPr id="3" name="TextBox 2">
            <a:extLst>
              <a:ext uri="{FF2B5EF4-FFF2-40B4-BE49-F238E27FC236}">
                <a16:creationId xmlns:a16="http://schemas.microsoft.com/office/drawing/2014/main" id="{BC86876C-9D00-A75A-6AE0-806ECD7B5920}"/>
              </a:ext>
            </a:extLst>
          </p:cNvPr>
          <p:cNvSpPr txBox="1"/>
          <p:nvPr/>
        </p:nvSpPr>
        <p:spPr>
          <a:xfrm>
            <a:off x="1055337" y="6308209"/>
            <a:ext cx="2016001" cy="369332"/>
          </a:xfrm>
          <a:prstGeom prst="rect">
            <a:avLst/>
          </a:prstGeom>
          <a:noFill/>
        </p:spPr>
        <p:txBody>
          <a:bodyPr wrap="none" rtlCol="0">
            <a:spAutoFit/>
          </a:bodyPr>
          <a:lstStyle/>
          <a:p>
            <a:r>
              <a:rPr lang="en-US" dirty="0"/>
              <a:t>EPA Form 9600-032</a:t>
            </a:r>
          </a:p>
        </p:txBody>
      </p:sp>
    </p:spTree>
    <p:extLst>
      <p:ext uri="{BB962C8B-B14F-4D97-AF65-F5344CB8AC3E}">
        <p14:creationId xmlns:p14="http://schemas.microsoft.com/office/powerpoint/2010/main" val="39762817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C9D1E-8762-4E01-CD90-ED76F5F8F679}"/>
              </a:ext>
            </a:extLst>
          </p:cNvPr>
          <p:cNvSpPr>
            <a:spLocks noGrp="1"/>
          </p:cNvSpPr>
          <p:nvPr>
            <p:ph type="title"/>
          </p:nvPr>
        </p:nvSpPr>
        <p:spPr>
          <a:xfrm>
            <a:off x="838200" y="365125"/>
            <a:ext cx="9164053" cy="1325563"/>
          </a:xfrm>
        </p:spPr>
        <p:txBody>
          <a:bodyPr/>
          <a:lstStyle/>
          <a:p>
            <a:r>
              <a:rPr lang="en-US" dirty="0"/>
              <a:t>Chemical Substance Identity of Impurities Screen</a:t>
            </a:r>
          </a:p>
        </p:txBody>
      </p:sp>
      <p:pic>
        <p:nvPicPr>
          <p:cNvPr id="4" name="Picture 3">
            <a:extLst>
              <a:ext uri="{FF2B5EF4-FFF2-40B4-BE49-F238E27FC236}">
                <a16:creationId xmlns:a16="http://schemas.microsoft.com/office/drawing/2014/main" id="{DD2AB318-22BF-3345-1014-161FCBBAE2E8}"/>
              </a:ext>
            </a:extLst>
          </p:cNvPr>
          <p:cNvPicPr>
            <a:picLocks noChangeAspect="1"/>
          </p:cNvPicPr>
          <p:nvPr/>
        </p:nvPicPr>
        <p:blipFill>
          <a:blip r:embed="rId2"/>
          <a:stretch>
            <a:fillRect/>
          </a:stretch>
        </p:blipFill>
        <p:spPr>
          <a:xfrm>
            <a:off x="2664027" y="1919777"/>
            <a:ext cx="6687483" cy="3772426"/>
          </a:xfrm>
          <a:prstGeom prst="rect">
            <a:avLst/>
          </a:prstGeom>
        </p:spPr>
      </p:pic>
      <p:sp>
        <p:nvSpPr>
          <p:cNvPr id="5" name="TextBox 4">
            <a:extLst>
              <a:ext uri="{FF2B5EF4-FFF2-40B4-BE49-F238E27FC236}">
                <a16:creationId xmlns:a16="http://schemas.microsoft.com/office/drawing/2014/main" id="{BA26A9C9-D8C3-8716-94A1-2C71348D55D3}"/>
              </a:ext>
            </a:extLst>
          </p:cNvPr>
          <p:cNvSpPr txBox="1"/>
          <p:nvPr/>
        </p:nvSpPr>
        <p:spPr>
          <a:xfrm>
            <a:off x="10149453" y="544651"/>
            <a:ext cx="1168252" cy="338554"/>
          </a:xfrm>
          <a:prstGeom prst="rect">
            <a:avLst/>
          </a:prstGeom>
          <a:noFill/>
        </p:spPr>
        <p:txBody>
          <a:bodyPr wrap="square" rtlCol="0">
            <a:spAutoFit/>
          </a:bodyPr>
          <a:lstStyle/>
          <a:p>
            <a:r>
              <a:rPr lang="en-US" sz="800" dirty="0"/>
              <a:t>OMB No. 2070-0224</a:t>
            </a:r>
          </a:p>
          <a:p>
            <a:r>
              <a:rPr lang="en-US" sz="800" dirty="0"/>
              <a:t>Exp 4/30/2029</a:t>
            </a:r>
          </a:p>
        </p:txBody>
      </p:sp>
      <p:sp>
        <p:nvSpPr>
          <p:cNvPr id="3" name="TextBox 2">
            <a:extLst>
              <a:ext uri="{FF2B5EF4-FFF2-40B4-BE49-F238E27FC236}">
                <a16:creationId xmlns:a16="http://schemas.microsoft.com/office/drawing/2014/main" id="{491C9BE8-2524-2D13-1FE1-012185407BBD}"/>
              </a:ext>
            </a:extLst>
          </p:cNvPr>
          <p:cNvSpPr txBox="1"/>
          <p:nvPr/>
        </p:nvSpPr>
        <p:spPr>
          <a:xfrm>
            <a:off x="1055337" y="6308209"/>
            <a:ext cx="2016001" cy="369332"/>
          </a:xfrm>
          <a:prstGeom prst="rect">
            <a:avLst/>
          </a:prstGeom>
          <a:noFill/>
        </p:spPr>
        <p:txBody>
          <a:bodyPr wrap="none" rtlCol="0">
            <a:spAutoFit/>
          </a:bodyPr>
          <a:lstStyle/>
          <a:p>
            <a:r>
              <a:rPr lang="en-US" dirty="0"/>
              <a:t>EPA Form 9600-032</a:t>
            </a:r>
          </a:p>
        </p:txBody>
      </p:sp>
    </p:spTree>
    <p:extLst>
      <p:ext uri="{BB962C8B-B14F-4D97-AF65-F5344CB8AC3E}">
        <p14:creationId xmlns:p14="http://schemas.microsoft.com/office/powerpoint/2010/main" val="33295519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DFFA35A91B3F84AB01D992A724E0B49" ma:contentTypeVersion="13" ma:contentTypeDescription="Create a new document." ma:contentTypeScope="" ma:versionID="61c8a6fbf802b4e4c23a5aaab7d4e83b">
  <xsd:schema xmlns:xsd="http://www.w3.org/2001/XMLSchema" xmlns:xs="http://www.w3.org/2001/XMLSchema" xmlns:p="http://schemas.microsoft.com/office/2006/metadata/properties" xmlns:ns2="38e62327-e5b9-4e01-8fb1-4fc3a4760ef9" xmlns:ns3="c7b6dfa9-cf57-49e4-b34d-4990262439bd" targetNamespace="http://schemas.microsoft.com/office/2006/metadata/properties" ma:root="true" ma:fieldsID="c9cefc35838a5f79cf6421ceaa4291be" ns2:_="" ns3:_="">
    <xsd:import namespace="38e62327-e5b9-4e01-8fb1-4fc3a4760ef9"/>
    <xsd:import namespace="c7b6dfa9-cf57-49e4-b34d-4990262439b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SearchProperties" minOccurs="0"/>
                <xsd:element ref="ns3:lcf76f155ced4ddcb4097134ff3c332f" minOccurs="0"/>
                <xsd:element ref="ns2:TaxCatchAll" minOccurs="0"/>
                <xsd:element ref="ns3:MediaServiceDateTaken"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e62327-e5b9-4e01-8fb1-4fc3a4760ef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bc1f152a-6629-4bbc-8efa-e67025da34e8}" ma:internalName="TaxCatchAll" ma:showField="CatchAllData" ma:web="38e62327-e5b9-4e01-8fb1-4fc3a4760ef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7b6dfa9-cf57-49e4-b34d-4990262439bd"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29f62856-1543-49d4-a736-4569d363f533"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7b6dfa9-cf57-49e4-b34d-4990262439bd">
      <Terms xmlns="http://schemas.microsoft.com/office/infopath/2007/PartnerControls"/>
    </lcf76f155ced4ddcb4097134ff3c332f>
    <TaxCatchAll xmlns="38e62327-e5b9-4e01-8fb1-4fc3a4760ef9" xsi:nil="true"/>
  </documentManagement>
</p:properties>
</file>

<file path=customXml/itemProps1.xml><?xml version="1.0" encoding="utf-8"?>
<ds:datastoreItem xmlns:ds="http://schemas.openxmlformats.org/officeDocument/2006/customXml" ds:itemID="{9374DC89-B86D-4690-ABBB-AFA5B5900B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8e62327-e5b9-4e01-8fb1-4fc3a4760ef9"/>
    <ds:schemaRef ds:uri="c7b6dfa9-cf57-49e4-b34d-4990262439b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F3214B5-511C-414A-A25B-ABB08696FE93}">
  <ds:schemaRefs>
    <ds:schemaRef ds:uri="http://schemas.microsoft.com/sharepoint/v3/contenttype/forms"/>
  </ds:schemaRefs>
</ds:datastoreItem>
</file>

<file path=customXml/itemProps3.xml><?xml version="1.0" encoding="utf-8"?>
<ds:datastoreItem xmlns:ds="http://schemas.openxmlformats.org/officeDocument/2006/customXml" ds:itemID="{F962D1CC-77F6-45C9-95BA-278610C7FDDB}">
  <ds:schemaRefs>
    <ds:schemaRef ds:uri="c7b6dfa9-cf57-49e4-b34d-4990262439bd"/>
    <ds:schemaRef ds:uri="http://www.w3.org/XML/1998/namespace"/>
    <ds:schemaRef ds:uri="http://schemas.microsoft.com/office/2006/documentManagement/types"/>
    <ds:schemaRef ds:uri="http://purl.org/dc/dcmitype/"/>
    <ds:schemaRef ds:uri="http://purl.org/dc/terms/"/>
    <ds:schemaRef ds:uri="http://schemas.microsoft.com/office/2006/metadata/properties"/>
    <ds:schemaRef ds:uri="http://schemas.microsoft.com/office/infopath/2007/PartnerControls"/>
    <ds:schemaRef ds:uri="http://schemas.openxmlformats.org/package/2006/metadata/core-properties"/>
    <ds:schemaRef ds:uri="38e62327-e5b9-4e01-8fb1-4fc3a4760ef9"/>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1080</TotalTime>
  <Words>513</Words>
  <Application>Microsoft Office PowerPoint</Application>
  <PresentationFormat>Widescreen</PresentationFormat>
  <Paragraphs>96</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Times New Roman</vt:lpstr>
      <vt:lpstr>Office Theme</vt:lpstr>
      <vt:lpstr>TSCA Section 8(d)  Health Safety Data Reporting</vt:lpstr>
      <vt:lpstr>Chemical Information Submission System Screen</vt:lpstr>
      <vt:lpstr>Home Screen</vt:lpstr>
      <vt:lpstr>Submissions Screen</vt:lpstr>
      <vt:lpstr>Passphrase Screen</vt:lpstr>
      <vt:lpstr>General Submission Information Screen</vt:lpstr>
      <vt:lpstr>Technical Contact Screen</vt:lpstr>
      <vt:lpstr>Submitting on Behalf of Company Screen</vt:lpstr>
      <vt:lpstr>Chemical Substance Identity of Impurities Screen</vt:lpstr>
      <vt:lpstr>Study Identification Screen</vt:lpstr>
      <vt:lpstr>Study Identification Screen for an Amendment</vt:lpstr>
      <vt:lpstr>Full Study Report Screen</vt:lpstr>
      <vt:lpstr>Initiated Studies Screens</vt:lpstr>
      <vt:lpstr>Ongoing Studies Screens</vt:lpstr>
      <vt:lpstr>Robust Summary Add Document Screen</vt:lpstr>
      <vt:lpstr>Studies which are Known but Without Possession of Copies Screens</vt:lpstr>
      <vt:lpstr>Studies Previously Sent to Federal Agencies without Confidentiality Claims Screens</vt:lpstr>
      <vt:lpstr>Underlying Data Screen</vt:lpstr>
      <vt:lpstr>Preliminary Reports of Ongoing Studies Screens</vt:lpstr>
      <vt:lpstr>Copies of Studies Screens</vt:lpstr>
      <vt:lpstr>Submitter Requests Screen</vt:lpstr>
      <vt:lpstr>Substantiation Summary Screen</vt:lpstr>
      <vt:lpstr>Submission of Studies Substantiation Screen</vt:lpstr>
      <vt:lpstr>Resources Screen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TSCA Section 8(d)  Health Safety Data Reporting</dc:title>
  <dc:creator>Sharkey, Susan</dc:creator>
  <cp:lastModifiedBy>Johnson, Amaris</cp:lastModifiedBy>
  <cp:revision>3</cp:revision>
  <dcterms:created xsi:type="dcterms:W3CDTF">2025-02-12T19:04:32Z</dcterms:created>
  <dcterms:modified xsi:type="dcterms:W3CDTF">2026-06-03T19:29:13Z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0x010100EDFFA35A91B3F84AB01D992A724E0B49</vt:lpwstr>
  </property>
  <property fmtid="{D5CDD505-2E9C-101B-9397-08002B2CF9AE}" pid="3" name="TaxKeyword">
    <vt:lpwstr/>
  </property>
  <property fmtid="{D5CDD505-2E9C-101B-9397-08002B2CF9AE}" pid="4" name="Document_x0020_Type">
    <vt:lpwstr/>
  </property>
  <property fmtid="{D5CDD505-2E9C-101B-9397-08002B2CF9AE}" pid="5" name="MediaServiceImageTags">
    <vt:lpwstr/>
  </property>
  <property fmtid="{D5CDD505-2E9C-101B-9397-08002B2CF9AE}" pid="6" name="e3f09c3df709400db2417a7161762d62">
    <vt:lpwstr/>
  </property>
  <property fmtid="{D5CDD505-2E9C-101B-9397-08002B2CF9AE}" pid="7" name="EPA_x0020_Subject">
    <vt:lpwstr/>
  </property>
  <property fmtid="{D5CDD505-2E9C-101B-9397-08002B2CF9AE}" pid="8" name="EPA Subject">
    <vt:lpwstr/>
  </property>
  <property fmtid="{D5CDD505-2E9C-101B-9397-08002B2CF9AE}" pid="9" name="Document Type">
    <vt:lpwstr/>
  </property>
</Properties>
</file>