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7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284" r:id="rId46"/>
    <p:sldId id="285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9FFF6-B6C7-FE0E-9B35-173C36A3A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366D7-BFAE-15A6-2223-F5657E52F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A2C3D-FAD3-D928-4F36-C62B96802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09B70-C5A0-894F-0F3F-7E7B6A988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7190E-F1C8-41BE-D054-B1CC91ED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7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7A9F-E821-951B-10D0-FCAFBAC3E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1942B-A5FB-E5F9-D410-F8B299213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CB390-3097-5E67-BE1D-0773071A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40A9D-8CDD-1167-6FA6-357346319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516EA-DCEA-4521-C889-933B8A78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5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C2173-6A0B-999A-98B2-8DC0B7976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45DAF-ED6F-EFAE-BC7C-2C50E380A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FAF40-58A7-61F4-371F-1DF4D290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8B24D-DAA2-8EF1-77BC-219F4388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6A3B4-F860-7864-2B88-B218595A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9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6323-DBEA-EC60-A9FA-92C89817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54D60-1EB6-A12A-E81D-440CEF50F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1AB1A-D7B6-9AFF-A254-555307706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DF02A-F2A0-38DB-3046-60A8DBE28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41433-7EEE-DD85-8655-9D95D7111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86122-4C75-2386-58DD-65AA5F97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12E0E-B9EC-5811-FE9E-E3EDD8C77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A65E1-E723-9336-5395-BD549ACAD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BC555-EB10-C52C-6A99-E085DD63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3FFA-D390-D384-95C9-C2B75E5C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E71CE-543C-C295-488D-EECED6F1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59C73-E923-8B62-B2F9-CB7220E36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A9EE4E-5EBF-2761-9007-FDC56CFF3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0F66B-7DDD-0A87-DDD1-C844D5790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7A37A-8F6B-2C0F-3684-DD6B86CCC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8E44A-F636-B0B2-D000-D56BB20E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8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ED75-E3D0-E6F2-6719-B9F5969C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C0EB1-0148-56FF-7DC5-5E2FE4209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B007F-759A-C31F-B891-EF40FE46B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E46CC0-0334-A8A1-A2CB-C05A383FB8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D6C153-7EA1-96B6-52CB-F60FFC845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0BB632-DEF1-E9AF-D19F-5501DAD5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3BB0CD-2C4C-0F30-5ACC-723F5601D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28FA98-2F6C-122C-ABA1-AD7C8CB4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1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0E808-C37E-C0AA-B666-554EF811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17B941-13F1-5124-A1BA-96C11E4D1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AC241E-6BBA-D0A4-6CB6-85EADAF8B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26F69-E4BD-A679-B948-91EE83ECE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46B311-D576-357C-30BD-B4126ED3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4AC773-1978-4F12-9FEA-458959622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295C1-588E-B49D-1939-9B783650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8B47-B2AE-5A6C-68CC-C6E481F4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E174F-DECF-4EAB-4C5A-D2A265349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3AA9F-8ECF-7FDF-C707-20D1C6721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EF83A-521C-3D93-7292-7C40480A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3BC43-0A05-D33D-393C-9DB00400A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F6181-E5B2-9DDE-9449-07E40B68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6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54F1C-EE66-8930-54D6-F361096A1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D5976-0662-93D3-F6D3-3852C0A9E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A4AC50-6DC5-8CB0-4121-773C79512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2ECD2-2898-B2EC-06A2-7904E85A6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9D14C-9253-6FEF-8190-77F168C20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6C5F1-F55A-FA96-C329-51190A76D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9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A42F5-1D47-FA35-E656-1E089089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2A1A7-B000-FDC0-2B73-A1E51F087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66E8E-DC66-4897-CB2F-605C4BF6D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266EB7-9E52-4CDA-974E-28BF39FB54F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AAF21-3743-A1B6-D40C-D0DAD7F3E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F9819-33F6-E401-B462-D1B488DF7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CC1CB3-03C5-4699-9F54-6BF6E2F2F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0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0259B3-6E7E-8D4D-441F-167F89DE1BFD}"/>
              </a:ext>
            </a:extLst>
          </p:cNvPr>
          <p:cNvSpPr txBox="1"/>
          <p:nvPr/>
        </p:nvSpPr>
        <p:spPr>
          <a:xfrm>
            <a:off x="0" y="2468880"/>
            <a:ext cx="1219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Generic Clearance for TSCA Section 4 Test Rules, Test Orders, Enforceable Consent Agreements (ECAs), Voluntary Data Submissions, and Exemptions from Testing Requirement (Renewal)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Test Order Submission under TSCA Section 4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OMB Control No. 2070-0033</a:t>
            </a:r>
          </a:p>
          <a:p>
            <a:pPr algn="ctr"/>
            <a:r>
              <a:rPr lang="en-US" sz="2400" dirty="0"/>
              <a:t>EPA ICR No. 1139.49</a:t>
            </a:r>
          </a:p>
          <a:p>
            <a:pPr algn="ctr"/>
            <a:r>
              <a:rPr lang="en-US" sz="2400" dirty="0"/>
              <a:t>Expiration Date March 31, 2027</a:t>
            </a:r>
          </a:p>
          <a:p>
            <a:pPr algn="ctr"/>
            <a:r>
              <a:rPr lang="en-US" sz="2400" dirty="0"/>
              <a:t> EPA Form No. 9600-034</a:t>
            </a:r>
          </a:p>
        </p:txBody>
      </p:sp>
    </p:spTree>
    <p:extLst>
      <p:ext uri="{BB962C8B-B14F-4D97-AF65-F5344CB8AC3E}">
        <p14:creationId xmlns:p14="http://schemas.microsoft.com/office/powerpoint/2010/main" val="60848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9D6D7-B4C9-B7E3-D8A8-D0D72D66B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6A7F66-91DF-A2E2-A006-860EBD15C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3" y="156706"/>
            <a:ext cx="10164594" cy="6544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2B9AC8-4BA1-38AB-4ABC-6497695B852B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989BF3-4B2D-ECE6-5128-BCA8700ED305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689973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383F1-9FDB-CF32-CD4E-08FB519B3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B633CF-C140-47E7-7A51-F7DCB26C5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3529"/>
            <a:ext cx="12192000" cy="53109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6ABEDC-33AB-EC1D-1F79-9E6D3A06A0AF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1E3B49-7F52-1630-A916-A417A627EE4C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092920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F832B-4462-D0D8-052E-CA6166246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163723-475B-02B7-B3B7-D60C78258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871"/>
            <a:ext cx="12192000" cy="5184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A4DE9C-530F-9131-49ED-2EA4267E1BDA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56E008-9D11-6E4C-EFAC-F262A6BC354A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13104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7110B-CA16-CEAE-029A-D3AB4B997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B70B4A-2D4B-6757-E7EF-3EA27715C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822"/>
            <a:ext cx="12192000" cy="52263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0506CE-8CEC-16FA-C1CC-A54B43C5B22E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937BC9-F71B-995E-8DE6-BB1EAC01270B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85515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C045B-E5EB-F863-ED47-578AB718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EA70CC-91BE-4098-250D-697FA80E2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603" y="2571630"/>
            <a:ext cx="2276793" cy="17147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735950-3148-D910-ED6D-7F7DF30A898A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F45A19-EBAB-76FE-3A87-E019E7030D1A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255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919EB-5094-78A5-F295-E371C5FF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7A9540-E697-8C12-290B-DE576D027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92" y="1496216"/>
            <a:ext cx="11222016" cy="4248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AC6F37-4848-0EAB-3EA0-E511D0AFF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745" y="338782"/>
            <a:ext cx="3535986" cy="7742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5694E0-99EB-D36E-4F1D-EBFA3412AB54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192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B77DF-13F6-5795-9AA9-CD6EC0B7C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C031CC-2D08-FDE2-B6D6-CB7D40101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09" y="2028629"/>
            <a:ext cx="8459381" cy="2800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F85107-3E7B-45DD-661B-38B1CFF243C7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B7184A-E814-409F-3DC8-5DA2F9006DD9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151271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0FBB2-91B9-248D-1832-E19480770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CEA5D3-69CB-AD5A-BD14-4CAABEFFC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1719024"/>
            <a:ext cx="11098174" cy="34199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838678-87FC-2862-875F-A91948615EF4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628679-C2DB-5759-7B53-A723B14FE02D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882662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5B7A7-5D08-17CC-B024-13AC8AAAE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FCD5B-6200-293A-E9CD-0C2553EBE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97" y="2419209"/>
            <a:ext cx="3801005" cy="20195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C97609-4913-4A68-3322-DBF7D4324ABD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852CA9-F737-22DA-DC6C-EDEFC907DD84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953049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92376-378A-A3A4-7C81-EDCF1DED4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F5A8B-0A96-3580-9C4A-9B4E01EB3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5932"/>
            <a:ext cx="12192000" cy="3346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A2F1B1-D297-8FB2-BA96-C85C2AB109C6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1680F-0970-007A-2DD3-F0A5253492A4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345952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0043-1BD4-EF97-8DC5-F1657C33A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270429-0727-B8EA-5184-E4F31B0FE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557" y="342469"/>
            <a:ext cx="5992061" cy="61730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1006E9-98F4-A62A-B72C-C311F3B83AB0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FDF0BD-CE29-5478-FCAA-41573E067589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15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1BD27-CA7D-AFDD-EC43-5AC4993D8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0BD384-7417-4DD7-5B0B-596DBC424128}"/>
              </a:ext>
            </a:extLst>
          </p:cNvPr>
          <p:cNvSpPr txBox="1"/>
          <p:nvPr/>
        </p:nvSpPr>
        <p:spPr>
          <a:xfrm>
            <a:off x="0" y="25146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Initial Response 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DDB8B3-CF12-E6B2-F0B5-8295D91AF765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0733D3-907B-6B5D-05C6-F4043496138D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862819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EC31-BCCF-B697-4050-AFE8F3050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9EAC30-7528-7345-F3E1-BC19AB617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36" y="1166497"/>
            <a:ext cx="8078327" cy="45250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6597D6-CD5E-C47B-7651-38969FB4D9BE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08E6D-C3B0-71B6-EE13-60AA131AE477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512933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6EE31-B077-2F2B-208F-78E9CBC16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4EBE-B89C-C7AC-11E1-D9E75B895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240"/>
            <a:ext cx="12192000" cy="46555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DDEE31-F462-41D0-E023-17C24A0A73E0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45DBF-4E46-1329-4633-6F4CF252F1D0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684256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599EE-105D-78C7-6D5A-36B4B57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D8E7A4-89FC-EFDB-611A-C73A6621A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9894"/>
            <a:ext cx="12192000" cy="4878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9E6795-602B-4890-ECE1-447522A7BA9B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E609B8-1F39-3109-B807-CC55B315825C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874696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CF974-5C94-59A8-C124-89204FF4D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F812F3-1CD2-F63B-BF73-9C8D0EC51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1602"/>
            <a:ext cx="12192000" cy="52147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4CA29-F198-91E9-CE1A-BEBC3AA1CAB6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9CC56F-FBED-7B12-4870-C73898D3981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769231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3C61-8E1E-D674-523B-9770E024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EE5551-9331-BFBE-9945-183926880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699706"/>
            <a:ext cx="11660227" cy="5458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201AB7-A45C-8028-DC2F-F191AF49EBFB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73232-9F69-7574-A9C3-238EFA454A6D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944653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0BDA1-359B-BBAE-56D3-FD018F8B5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63283A-B8B0-DCB8-BD58-4AC941989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8370"/>
            <a:ext cx="12192000" cy="58812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17611D-D999-1720-781B-BE8A5857BE4C}"/>
              </a:ext>
            </a:extLst>
          </p:cNvPr>
          <p:cNvSpPr txBox="1"/>
          <p:nvPr/>
        </p:nvSpPr>
        <p:spPr>
          <a:xfrm>
            <a:off x="548639" y="6369630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F90DC-AAE9-692C-A994-DDE88435C8A9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105880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48B53-5A41-5684-6406-4B21BB4B6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32E718-7A86-BCBE-AE58-F276C3BBF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08" y="428206"/>
            <a:ext cx="10088383" cy="6001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54BBC4-4815-E15D-01DE-023FCE993460}"/>
              </a:ext>
            </a:extLst>
          </p:cNvPr>
          <p:cNvSpPr txBox="1"/>
          <p:nvPr/>
        </p:nvSpPr>
        <p:spPr>
          <a:xfrm>
            <a:off x="287382" y="642979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42AF90-3E59-00AA-E1C5-B6F8B3E86B15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52696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36593-F894-666A-5F73-316ED05B7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97BAC-5902-95D1-1A7D-3FE57B446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40" y="151942"/>
            <a:ext cx="9993120" cy="6554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92260A-BC64-8C97-35E2-869BE19A9A6E}"/>
              </a:ext>
            </a:extLst>
          </p:cNvPr>
          <p:cNvSpPr txBox="1"/>
          <p:nvPr/>
        </p:nvSpPr>
        <p:spPr>
          <a:xfrm>
            <a:off x="2177142" y="6336725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D8C5D-2A13-3AD0-0387-7E7613A64653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319154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4EBB4-4ACF-12D6-CF61-00FAFFD7C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808A9-C1F1-9FD2-F82F-B13B6B0D4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261495"/>
            <a:ext cx="9202434" cy="63350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0C7D8E-E672-9FEF-3375-B1BDA359E1B0}"/>
              </a:ext>
            </a:extLst>
          </p:cNvPr>
          <p:cNvSpPr txBox="1"/>
          <p:nvPr/>
        </p:nvSpPr>
        <p:spPr>
          <a:xfrm>
            <a:off x="409303" y="5232066"/>
            <a:ext cx="8098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127192-A9A3-4969-D672-00599C0FDBA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842932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398BA-5D11-3B52-3348-B4AA466E8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C73B0A-6B5A-08E3-9525-89C84EE5F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7206"/>
            <a:ext cx="12192000" cy="4623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1BA44B-3BB6-7DD7-C9EE-D6EF82A56EC0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E3A88-C89D-644C-36C9-51F6F87C1EFD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5106144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D34D8-9A6B-FF22-8EB0-3683C76B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9A313D-74AB-5A05-D46A-646B1C386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3" y="156706"/>
            <a:ext cx="10164594" cy="6544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7E66A3-2720-E9A6-7CFD-74E979A750DB}"/>
              </a:ext>
            </a:extLst>
          </p:cNvPr>
          <p:cNvSpPr txBox="1"/>
          <p:nvPr/>
        </p:nvSpPr>
        <p:spPr>
          <a:xfrm>
            <a:off x="409303" y="6331962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5DF9D4-992F-9852-1496-FB5D5E255EF8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748457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14C6D-833D-030B-BF0B-6BBDB06BF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4E73C9-028F-E141-A41D-7862B55DC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3529"/>
            <a:ext cx="12192000" cy="53109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73FD29-BD64-480E-9994-C2AEB7B2FE9C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475B11-792E-63AF-3AB1-A83DBB0514D3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35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FACF9-046B-247D-01D8-A875FE471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4B2C00-BDCC-F8B6-F518-E14743DD2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871"/>
            <a:ext cx="12192000" cy="5184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C2A50A-DCBB-66C5-D778-65E8BD4880C1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2A4B4-A933-53F2-9068-5EF1B345AAEE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621515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BACCB-F04F-ABDF-F5F0-F6C6F9DFC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DC778-EDB5-9A4D-DBD8-9929A173A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822"/>
            <a:ext cx="12192000" cy="52263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3BCC39-E3A9-8C3D-95C5-146EA981E638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EA3E18-1506-B6E2-760B-6B931E5A56F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115728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A39F7-F318-2496-BA61-5E92E15E0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4E1F1-CBDF-3F1F-8CEF-A2607448C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603" y="2571630"/>
            <a:ext cx="2276793" cy="17147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D01AAF-2714-7355-3AB0-5A7777DF4BA3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1CF708-48A5-A139-2501-5D204FAB101D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079023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FD0C2-2620-29E7-C48D-ADD68820A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A982B7-8A7C-3E6A-D872-F07C7D9C9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92" y="1304628"/>
            <a:ext cx="11222016" cy="4248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800249-F3B2-0F6C-F3A9-3EFF5961DE4B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79A9C2-FBFF-1CD5-815A-7C3E4E3B4CC9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159812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0CBF-D254-4B49-9A79-3CCA1B23A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7BA5B8-6FC2-357B-1F92-C6FED80CA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09" y="2028629"/>
            <a:ext cx="8459381" cy="2800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F32356-CF3A-E64F-A2A4-A8FF6557DAD6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B375C-0233-B81B-8639-BD5652FCEED6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239266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F73F2-2386-D599-F89B-43A7381C7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A1BA4F-8E47-E4F3-2E16-F87360433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1719024"/>
            <a:ext cx="11098174" cy="34199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2BFB64-4FDC-AA74-A2BD-DC14C3ABFE60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4F85A-B290-3F6E-756F-EC8DC8CEAA56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840944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941FD-E259-E9F9-2821-48350073A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2080D-CA86-E5BD-7496-4E827C309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97" y="2419209"/>
            <a:ext cx="3801005" cy="20195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5E4C31-539A-452B-7AE7-5CF7EB5B150E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959D63-7B3C-29E0-3B60-C86EE72C730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007298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C4C80-C913-A2EC-0FCB-0533EA5BB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EBAF85-6B24-928B-CE14-38E1391F4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5932"/>
            <a:ext cx="12192000" cy="3346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20D73B-AB56-89F3-9CBE-B28559A0B6E7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5E7618-D020-3A81-A8DE-8D58987BD82E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93886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0B68C-46D5-1CC6-51AF-2FEBDEC91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829073-87E1-EB97-6DEC-F0CEF5DF4E19}"/>
              </a:ext>
            </a:extLst>
          </p:cNvPr>
          <p:cNvSpPr txBox="1"/>
          <p:nvPr/>
        </p:nvSpPr>
        <p:spPr>
          <a:xfrm>
            <a:off x="0" y="25146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Identification Response 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E7D205-BB32-719E-BE48-88437CF2E878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920D7A-927C-E4F0-EE50-23870CDAEF04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4957484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BC6BE-0B27-0F18-3B4B-65CAC1C5B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6D4B47-2F0B-0ED3-1303-CB2EDE41A3EA}"/>
              </a:ext>
            </a:extLst>
          </p:cNvPr>
          <p:cNvSpPr txBox="1"/>
          <p:nvPr/>
        </p:nvSpPr>
        <p:spPr>
          <a:xfrm>
            <a:off x="0" y="25146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Draft/Final Study Plan 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EFB9E-D75C-28E2-A728-6192A8598C23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20F6D-BA3C-8E46-21CD-3F9F9946FCDF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66004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54B6B-73CF-B7DE-4419-01ABCF292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60DA1-4F49-F212-3199-9BAB617B5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699706"/>
            <a:ext cx="11660227" cy="5458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66B4B9-6353-E978-16AF-A9C393FD9397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DCD46-27A1-D63E-0D45-2C492D518C91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212441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E1CF6-7271-2888-22CD-B96A258DB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98808B-BF60-D01D-7E79-A49BD53B4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4283"/>
            <a:ext cx="12192000" cy="48694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82B3D3-301D-1B62-660A-14816E549A12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364BBC-4A9D-1B1E-2E69-54026D0B1A09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285871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E0B3-8F6F-2EF7-85B7-FE51174F9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3B4BCB-3DAD-63F8-D272-5F44903C2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64" y="1252233"/>
            <a:ext cx="5706271" cy="4353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14EBA7-F003-8C50-2F81-B9A4B10484B7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A827C6-D040-8B98-CF2C-4FCFE78BAD2E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744534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6F6EF-532B-0455-CBAF-B4F441EF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C0045E-0C7C-D074-EC9F-2667951F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40" y="151942"/>
            <a:ext cx="9993120" cy="6554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EEB903-BFAB-EF6B-6300-8061ECE3A25B}"/>
              </a:ext>
            </a:extLst>
          </p:cNvPr>
          <p:cNvSpPr txBox="1"/>
          <p:nvPr/>
        </p:nvSpPr>
        <p:spPr>
          <a:xfrm>
            <a:off x="1863634" y="6336725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C40FCC-3DEE-0244-FBC9-4B50F1C0E3A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9504668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8E0C0-B1FF-DD28-6F7E-CC4E6FA65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BC74C0-216C-FDB2-F34F-8FF1989F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261495"/>
            <a:ext cx="9202434" cy="63350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4A2EB8-AA19-D0D4-FBCC-9D90E7936F0C}"/>
              </a:ext>
            </a:extLst>
          </p:cNvPr>
          <p:cNvSpPr txBox="1"/>
          <p:nvPr/>
        </p:nvSpPr>
        <p:spPr>
          <a:xfrm>
            <a:off x="104503" y="6024545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C7EC9-9DCC-8786-1FF5-655C92703850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9071098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E3EED-B462-965C-4F20-7BF57AAEB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27D4D2-8040-4EA3-A23C-ABB13F5E6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3" y="156706"/>
            <a:ext cx="10164594" cy="65445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CDBB54-00B4-192A-3401-528FD6FC912E}"/>
              </a:ext>
            </a:extLst>
          </p:cNvPr>
          <p:cNvSpPr txBox="1"/>
          <p:nvPr/>
        </p:nvSpPr>
        <p:spPr>
          <a:xfrm>
            <a:off x="1013703" y="6425139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AE153-7592-CF05-AE65-32CA66352E10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1613340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246E5-CB8E-A930-C311-D6254F130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0E6EA8-34D2-81BE-1EB0-2FA61389A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3529"/>
            <a:ext cx="12192000" cy="53109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E0306F-46C4-3DB8-134F-76DEF83ACAD1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7DE94-5A61-9DD2-7E71-9B35B02287F9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288218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0F1AC-1B8C-A557-8135-34ECAE5C7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3770D4-113B-7B4C-AF80-68E71910A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871"/>
            <a:ext cx="12192000" cy="51842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B9AEDD-7BDD-6DAB-87D6-BC535A98D141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68ABC-E976-1481-C7B4-223BC9C670C3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7552885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C3C55-A058-BEA8-75B1-54A10EF51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84F52E-033E-377D-2B9A-3DF6B42D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5822"/>
            <a:ext cx="12192000" cy="52263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0972D1-C22A-91E0-E970-866EDA3401B2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7554A-8C63-1B35-9520-054A84C160F1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89537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D8FA-36B1-D564-15E2-E9A3D79FB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5E910D-0C23-45A5-B264-4DFB9E6E7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36" y="1166497"/>
            <a:ext cx="8078327" cy="45250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3C88AE-F815-1C84-1FC9-64A19DCDB9EE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7D47C0-06BE-6BE7-1D93-986ED20CA3CB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4175692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C8611-89C6-478E-5BFA-20AD16D04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3137DC-BD61-78C5-3CAB-5C67FC8D4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603" y="2571630"/>
            <a:ext cx="2276793" cy="17147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581390-76CF-3905-6675-6EEEC393721F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9BA7E-B193-7A02-6A55-C9DF6D45A43A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6172196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71BD0-7BBE-03CB-6D9A-AD11643AB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D667E9-67C7-3F94-4536-3591BFEA3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92" y="1304628"/>
            <a:ext cx="11222016" cy="4248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C05A91-AE86-BC19-18B9-FCDB51CDDE77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E9BBD1-D569-DA61-B6F6-06159D6FD62A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1214349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E7B86-3897-47E8-F768-E14ABA1B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83BF23-D9EF-594A-2674-F4151968F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09" y="2028629"/>
            <a:ext cx="8459381" cy="2800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061915-24BC-7106-CE73-CC0F305DC61A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088AC9-5DA9-907C-9A2F-3E3A1751ABB7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1166876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DE078-A8EC-71B0-48FB-7EE1C4D6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B27024-5AEA-397D-0CC7-A1D269DB9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1719024"/>
            <a:ext cx="11098174" cy="34199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3A0818-82A0-1D16-D73E-B2897ED0017E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A83214-995A-6873-4559-47E1C0A4AC68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1620514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81A21-F90D-40B0-DFF4-1661D49A2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CDBEE0-E538-8F4B-6366-2CEED99AA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97" y="2419209"/>
            <a:ext cx="3801005" cy="20195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9E85EC-D4D4-1943-4ABD-EAF9E3C2E23C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B91DE7-0AF0-6225-3567-2384072AB353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645925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1EF04-9642-0831-F69D-71937E76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EF30EC-7D5A-1C4C-FF21-DFFCDB596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5932"/>
            <a:ext cx="12192000" cy="3346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2CAA94-DA11-7BDD-E9B8-97615DACC7A1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7A5E8F-B553-8B02-0BEE-AAFCFB861A6A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681477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3A475-811A-2676-7B74-C763ED288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2C3F0-40D9-7022-E3D9-35968C0B3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329"/>
            <a:ext cx="12192000" cy="44713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495A51-434E-0918-C794-F8A818EE05B3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32BB8-9AE2-7E27-5DF1-B6E6D01922D1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43928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06FFC-F6CA-42D8-5351-FCA61982B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5BE13-1ACA-3E0E-E4A9-94C4ACBE2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7722"/>
            <a:ext cx="12192000" cy="46425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06D385-DE67-62EE-3701-F0B00383AB2A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4A5A-2B0E-526B-A777-34A398BEA487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59538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C2F41-3CF8-84BE-0A5D-76187F8F9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AE35E-C3B0-1887-9291-EDB2236F4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82" y="151942"/>
            <a:ext cx="10107436" cy="6554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45F6DD-ABEC-A51B-F088-BE15B3F1CF0B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DFA65-AEFD-A55F-9B7D-CB8FA8EA9A88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88306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BF74C-D33F-18B7-8952-F82B03B6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B854E6-EE95-D6B7-5BB2-1A4BA6C90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861" y="280548"/>
            <a:ext cx="10050278" cy="6296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F1E055-530A-538D-5541-F215DBF6F639}"/>
              </a:ext>
            </a:extLst>
          </p:cNvPr>
          <p:cNvSpPr txBox="1"/>
          <p:nvPr/>
        </p:nvSpPr>
        <p:spPr>
          <a:xfrm>
            <a:off x="418011" y="6033254"/>
            <a:ext cx="2603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EPA Form No. 9600-034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748B5E-F5FA-840C-885E-6AC9CDBB91C2}"/>
              </a:ext>
            </a:extLst>
          </p:cNvPr>
          <p:cNvSpPr txBox="1"/>
          <p:nvPr/>
        </p:nvSpPr>
        <p:spPr>
          <a:xfrm>
            <a:off x="8543107" y="200186"/>
            <a:ext cx="348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OMB Control No. 2070-0033</a:t>
            </a:r>
          </a:p>
          <a:p>
            <a:r>
              <a:rPr lang="en-US" sz="1800" dirty="0"/>
              <a:t>Expiration Date </a:t>
            </a:r>
            <a:r>
              <a:rPr lang="en-US" dirty="0"/>
              <a:t>3/31/</a:t>
            </a:r>
            <a:r>
              <a:rPr lang="en-US" sz="1800" dirty="0"/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21744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FA35A91B3F84AB01D992A724E0B49" ma:contentTypeVersion="13" ma:contentTypeDescription="Create a new document." ma:contentTypeScope="" ma:versionID="61c8a6fbf802b4e4c23a5aaab7d4e83b">
  <xsd:schema xmlns:xsd="http://www.w3.org/2001/XMLSchema" xmlns:xs="http://www.w3.org/2001/XMLSchema" xmlns:p="http://schemas.microsoft.com/office/2006/metadata/properties" xmlns:ns2="38e62327-e5b9-4e01-8fb1-4fc3a4760ef9" xmlns:ns3="c7b6dfa9-cf57-49e4-b34d-4990262439bd" targetNamespace="http://schemas.microsoft.com/office/2006/metadata/properties" ma:root="true" ma:fieldsID="c9cefc35838a5f79cf6421ceaa4291be" ns2:_="" ns3:_="">
    <xsd:import namespace="38e62327-e5b9-4e01-8fb1-4fc3a4760ef9"/>
    <xsd:import namespace="c7b6dfa9-cf57-49e4-b34d-4990262439b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62327-e5b9-4e01-8fb1-4fc3a4760ef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c1f152a-6629-4bbc-8efa-e67025da34e8}" ma:internalName="TaxCatchAll" ma:showField="CatchAllData" ma:web="38e62327-e5b9-4e01-8fb1-4fc3a4760e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6dfa9-cf57-49e4-b34d-499026243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b6dfa9-cf57-49e4-b34d-4990262439bd">
      <Terms xmlns="http://schemas.microsoft.com/office/infopath/2007/PartnerControls"/>
    </lcf76f155ced4ddcb4097134ff3c332f>
    <TaxCatchAll xmlns="38e62327-e5b9-4e01-8fb1-4fc3a4760ef9" xsi:nil="true"/>
  </documentManagement>
</p:properties>
</file>

<file path=customXml/itemProps1.xml><?xml version="1.0" encoding="utf-8"?>
<ds:datastoreItem xmlns:ds="http://schemas.openxmlformats.org/officeDocument/2006/customXml" ds:itemID="{7D7EEA6B-E8B4-405B-83A2-044AEFA0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62327-e5b9-4e01-8fb1-4fc3a4760ef9"/>
    <ds:schemaRef ds:uri="c7b6dfa9-cf57-49e4-b34d-499026243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07FA4B-5D0D-4263-977D-694D764572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16812F-DE7C-41B8-9B3F-BFA840A90D86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c7b6dfa9-cf57-49e4-b34d-4990262439bd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38e62327-e5b9-4e01-8fb1-4fc3a4760ef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765</Words>
  <Application>Microsoft Office PowerPoint</Application>
  <PresentationFormat>Widescreen</PresentationFormat>
  <Paragraphs>171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Gorder, Chris</dc:creator>
  <cp:lastModifiedBy>Johnson, Amaris</cp:lastModifiedBy>
  <cp:revision>2</cp:revision>
  <dcterms:created xsi:type="dcterms:W3CDTF">2026-04-27T11:17:42Z</dcterms:created>
  <dcterms:modified xsi:type="dcterms:W3CDTF">2026-06-03T19:31:38Z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0x010100EDFFA35A91B3F84AB01D992A724E0B49</vt:lpwstr>
  </property>
</Properties>
</file>